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0.svg" ContentType="image/svg+xml"/>
  <Override PartName="/ppt/media/image11.svg" ContentType="image/svg+xml"/>
  <Override PartName="/ppt/media/image12.svg" ContentType="image/svg+xml"/>
  <Override PartName="/ppt/media/image13.svg" ContentType="image/svg+xml"/>
  <Override PartName="/ppt/media/image14.svg" ContentType="image/svg+xml"/>
  <Override PartName="/ppt/media/image15.svg" ContentType="image/svg+xml"/>
  <Override PartName="/ppt/media/image16.svg" ContentType="image/svg+xml"/>
  <Override PartName="/ppt/media/image17.svg" ContentType="image/svg+xml"/>
  <Override PartName="/ppt/media/image2.svg" ContentType="image/svg+xml"/>
  <Override PartName="/ppt/media/image4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</p:sldMasterIdLst>
  <p:notesMasterIdLst>
    <p:notesMasterId r:id="rId10"/>
  </p:notesMasterIdLst>
  <p:sldIdLst>
    <p:sldId id="256" r:id="rId6"/>
    <p:sldId id="259" r:id="rId7"/>
    <p:sldId id="261" r:id="rId8"/>
    <p:sldId id="262" r:id="rId9"/>
    <p:sldId id="318" r:id="rId11"/>
    <p:sldId id="308" r:id="rId12"/>
    <p:sldId id="302" r:id="rId13"/>
    <p:sldId id="303" r:id="rId14"/>
    <p:sldId id="325" r:id="rId15"/>
    <p:sldId id="304" r:id="rId16"/>
    <p:sldId id="305" r:id="rId17"/>
    <p:sldId id="320" r:id="rId18"/>
    <p:sldId id="326" r:id="rId19"/>
    <p:sldId id="309" r:id="rId20"/>
    <p:sldId id="310" r:id="rId21"/>
    <p:sldId id="314" r:id="rId22"/>
    <p:sldId id="315" r:id="rId23"/>
    <p:sldId id="321" r:id="rId24"/>
    <p:sldId id="322" r:id="rId25"/>
    <p:sldId id="317" r:id="rId26"/>
    <p:sldId id="323" r:id="rId27"/>
    <p:sldId id="324" r:id="rId28"/>
    <p:sldId id="316" r:id="rId29"/>
    <p:sldId id="327" r:id="rId30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59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4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svg>
</file>

<file path=ppt/media/image12.svg>
</file>

<file path=ppt/media/image13.svg>
</file>

<file path=ppt/media/image14.svg>
</file>

<file path=ppt/media/image15.svg>
</file>

<file path=ppt/media/image16.sv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1" Type="http://schemas.openxmlformats.org/officeDocument/2006/relationships/tags" Target="../tags/tag27.xml"/><Relationship Id="rId10" Type="http://schemas.openxmlformats.org/officeDocument/2006/relationships/tags" Target="../tags/tag26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0" Type="http://schemas.openxmlformats.org/officeDocument/2006/relationships/tags" Target="../tags/tag36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50.xml"/><Relationship Id="rId8" Type="http://schemas.openxmlformats.org/officeDocument/2006/relationships/tags" Target="../tags/tag49.xml"/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4.xml"/><Relationship Id="rId8" Type="http://schemas.openxmlformats.org/officeDocument/2006/relationships/tags" Target="../tags/tag73.xml"/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3" Type="http://schemas.openxmlformats.org/officeDocument/2006/relationships/tags" Target="../tags/tag78.xml"/><Relationship Id="rId12" Type="http://schemas.openxmlformats.org/officeDocument/2006/relationships/tags" Target="../tags/tag77.xml"/><Relationship Id="rId11" Type="http://schemas.openxmlformats.org/officeDocument/2006/relationships/tags" Target="../tags/tag76.xml"/><Relationship Id="rId10" Type="http://schemas.openxmlformats.org/officeDocument/2006/relationships/tags" Target="../tags/tag75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" Type="http://schemas.openxmlformats.org/officeDocument/2006/relationships/tags" Target="../tags/tag106.xml"/><Relationship Id="rId3" Type="http://schemas.openxmlformats.org/officeDocument/2006/relationships/tags" Target="../tags/tag105.xml"/><Relationship Id="rId2" Type="http://schemas.openxmlformats.org/officeDocument/2006/relationships/tags" Target="../tags/tag104.xml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21.xml"/><Relationship Id="rId8" Type="http://schemas.openxmlformats.org/officeDocument/2006/relationships/tags" Target="../tags/tag120.xml"/><Relationship Id="rId7" Type="http://schemas.openxmlformats.org/officeDocument/2006/relationships/tags" Target="../tags/tag119.xml"/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0" Type="http://schemas.openxmlformats.org/officeDocument/2006/relationships/tags" Target="../tags/tag122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36.xml"/><Relationship Id="rId8" Type="http://schemas.openxmlformats.org/officeDocument/2006/relationships/tags" Target="../tags/tag135.xml"/><Relationship Id="rId7" Type="http://schemas.openxmlformats.org/officeDocument/2006/relationships/tags" Target="../tags/tag134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6" Type="http://schemas.openxmlformats.org/officeDocument/2006/relationships/tags" Target="../tags/tag152.xml"/><Relationship Id="rId5" Type="http://schemas.openxmlformats.org/officeDocument/2006/relationships/tags" Target="../tags/tag151.xml"/><Relationship Id="rId4" Type="http://schemas.openxmlformats.org/officeDocument/2006/relationships/tags" Target="../tags/tag150.xml"/><Relationship Id="rId3" Type="http://schemas.openxmlformats.org/officeDocument/2006/relationships/tags" Target="../tags/tag149.xml"/><Relationship Id="rId2" Type="http://schemas.openxmlformats.org/officeDocument/2006/relationships/tags" Target="../tags/tag148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160.xml"/><Relationship Id="rId8" Type="http://schemas.openxmlformats.org/officeDocument/2006/relationships/tags" Target="../tags/tag159.xml"/><Relationship Id="rId7" Type="http://schemas.openxmlformats.org/officeDocument/2006/relationships/tags" Target="../tags/tag158.xml"/><Relationship Id="rId6" Type="http://schemas.openxmlformats.org/officeDocument/2006/relationships/tags" Target="../tags/tag157.xml"/><Relationship Id="rId5" Type="http://schemas.openxmlformats.org/officeDocument/2006/relationships/tags" Target="../tags/tag156.xml"/><Relationship Id="rId4" Type="http://schemas.openxmlformats.org/officeDocument/2006/relationships/tags" Target="../tags/tag155.xml"/><Relationship Id="rId3" Type="http://schemas.openxmlformats.org/officeDocument/2006/relationships/tags" Target="../tags/tag154.xml"/><Relationship Id="rId2" Type="http://schemas.openxmlformats.org/officeDocument/2006/relationships/tags" Target="../tags/tag153.xml"/><Relationship Id="rId13" Type="http://schemas.openxmlformats.org/officeDocument/2006/relationships/tags" Target="../tags/tag164.xml"/><Relationship Id="rId12" Type="http://schemas.openxmlformats.org/officeDocument/2006/relationships/tags" Target="../tags/tag163.xml"/><Relationship Id="rId11" Type="http://schemas.openxmlformats.org/officeDocument/2006/relationships/tags" Target="../tags/tag162.xml"/><Relationship Id="rId10" Type="http://schemas.openxmlformats.org/officeDocument/2006/relationships/tags" Target="../tags/tag161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178.xml"/><Relationship Id="rId8" Type="http://schemas.openxmlformats.org/officeDocument/2006/relationships/image" Target="../media/image2.svg"/><Relationship Id="rId7" Type="http://schemas.openxmlformats.org/officeDocument/2006/relationships/image" Target="../media/image1.png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3" Type="http://schemas.openxmlformats.org/officeDocument/2006/relationships/tags" Target="../tags/tag174.xml"/><Relationship Id="rId20" Type="http://schemas.openxmlformats.org/officeDocument/2006/relationships/tags" Target="../tags/tag189.xml"/><Relationship Id="rId2" Type="http://schemas.openxmlformats.org/officeDocument/2006/relationships/tags" Target="../tags/tag173.xml"/><Relationship Id="rId19" Type="http://schemas.openxmlformats.org/officeDocument/2006/relationships/tags" Target="../tags/tag188.xml"/><Relationship Id="rId18" Type="http://schemas.openxmlformats.org/officeDocument/2006/relationships/tags" Target="../tags/tag187.xml"/><Relationship Id="rId17" Type="http://schemas.openxmlformats.org/officeDocument/2006/relationships/tags" Target="../tags/tag186.xml"/><Relationship Id="rId16" Type="http://schemas.openxmlformats.org/officeDocument/2006/relationships/tags" Target="../tags/tag185.xml"/><Relationship Id="rId15" Type="http://schemas.openxmlformats.org/officeDocument/2006/relationships/tags" Target="../tags/tag184.xml"/><Relationship Id="rId14" Type="http://schemas.openxmlformats.org/officeDocument/2006/relationships/tags" Target="../tags/tag183.xml"/><Relationship Id="rId13" Type="http://schemas.openxmlformats.org/officeDocument/2006/relationships/tags" Target="../tags/tag182.xml"/><Relationship Id="rId12" Type="http://schemas.openxmlformats.org/officeDocument/2006/relationships/tags" Target="../tags/tag181.xml"/><Relationship Id="rId11" Type="http://schemas.openxmlformats.org/officeDocument/2006/relationships/tags" Target="../tags/tag180.xml"/><Relationship Id="rId10" Type="http://schemas.openxmlformats.org/officeDocument/2006/relationships/tags" Target="../tags/tag179.xml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6" Type="http://schemas.openxmlformats.org/officeDocument/2006/relationships/tags" Target="../tags/tag194.xml"/><Relationship Id="rId5" Type="http://schemas.openxmlformats.org/officeDocument/2006/relationships/tags" Target="../tags/tag193.xml"/><Relationship Id="rId4" Type="http://schemas.openxmlformats.org/officeDocument/2006/relationships/tags" Target="../tags/tag192.xml"/><Relationship Id="rId3" Type="http://schemas.openxmlformats.org/officeDocument/2006/relationships/tags" Target="../tags/tag191.xml"/><Relationship Id="rId2" Type="http://schemas.openxmlformats.org/officeDocument/2006/relationships/tags" Target="../tags/tag190.xml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200.xml"/><Relationship Id="rId8" Type="http://schemas.openxmlformats.org/officeDocument/2006/relationships/tags" Target="../tags/tag199.xml"/><Relationship Id="rId7" Type="http://schemas.openxmlformats.org/officeDocument/2006/relationships/tags" Target="../tags/tag198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ags" Target="../tags/tag197.xml"/><Relationship Id="rId3" Type="http://schemas.openxmlformats.org/officeDocument/2006/relationships/tags" Target="../tags/tag196.xml"/><Relationship Id="rId2" Type="http://schemas.openxmlformats.org/officeDocument/2006/relationships/tags" Target="../tags/tag195.xml"/><Relationship Id="rId16" Type="http://schemas.openxmlformats.org/officeDocument/2006/relationships/tags" Target="../tags/tag207.xml"/><Relationship Id="rId15" Type="http://schemas.openxmlformats.org/officeDocument/2006/relationships/tags" Target="../tags/tag206.xml"/><Relationship Id="rId14" Type="http://schemas.openxmlformats.org/officeDocument/2006/relationships/tags" Target="../tags/tag205.xml"/><Relationship Id="rId13" Type="http://schemas.openxmlformats.org/officeDocument/2006/relationships/tags" Target="../tags/tag204.xml"/><Relationship Id="rId12" Type="http://schemas.openxmlformats.org/officeDocument/2006/relationships/tags" Target="../tags/tag203.xml"/><Relationship Id="rId11" Type="http://schemas.openxmlformats.org/officeDocument/2006/relationships/tags" Target="../tags/tag202.xml"/><Relationship Id="rId10" Type="http://schemas.openxmlformats.org/officeDocument/2006/relationships/tags" Target="../tags/tag201.xm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svg"/><Relationship Id="rId8" Type="http://schemas.openxmlformats.org/officeDocument/2006/relationships/image" Target="../media/image1.png"/><Relationship Id="rId7" Type="http://schemas.openxmlformats.org/officeDocument/2006/relationships/tags" Target="../tags/tag213.xml"/><Relationship Id="rId6" Type="http://schemas.openxmlformats.org/officeDocument/2006/relationships/tags" Target="../tags/tag212.xml"/><Relationship Id="rId5" Type="http://schemas.openxmlformats.org/officeDocument/2006/relationships/tags" Target="../tags/tag211.xml"/><Relationship Id="rId4" Type="http://schemas.openxmlformats.org/officeDocument/2006/relationships/tags" Target="../tags/tag210.xml"/><Relationship Id="rId3" Type="http://schemas.openxmlformats.org/officeDocument/2006/relationships/tags" Target="../tags/tag209.xml"/><Relationship Id="rId2" Type="http://schemas.openxmlformats.org/officeDocument/2006/relationships/tags" Target="../tags/tag208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7" Type="http://schemas.openxmlformats.org/officeDocument/2006/relationships/tags" Target="../tags/tag228.xml"/><Relationship Id="rId6" Type="http://schemas.openxmlformats.org/officeDocument/2006/relationships/tags" Target="../tags/tag227.xml"/><Relationship Id="rId5" Type="http://schemas.openxmlformats.org/officeDocument/2006/relationships/tags" Target="../tags/tag226.xml"/><Relationship Id="rId4" Type="http://schemas.openxmlformats.org/officeDocument/2006/relationships/tags" Target="../tags/tag225.xml"/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36.xml"/><Relationship Id="rId8" Type="http://schemas.openxmlformats.org/officeDocument/2006/relationships/tags" Target="../tags/tag235.xml"/><Relationship Id="rId7" Type="http://schemas.openxmlformats.org/officeDocument/2006/relationships/tags" Target="../tags/tag234.xml"/><Relationship Id="rId6" Type="http://schemas.openxmlformats.org/officeDocument/2006/relationships/tags" Target="../tags/tag233.xml"/><Relationship Id="rId5" Type="http://schemas.openxmlformats.org/officeDocument/2006/relationships/tags" Target="../tags/tag232.xml"/><Relationship Id="rId4" Type="http://schemas.openxmlformats.org/officeDocument/2006/relationships/tags" Target="../tags/tag231.xml"/><Relationship Id="rId3" Type="http://schemas.openxmlformats.org/officeDocument/2006/relationships/tags" Target="../tags/tag230.xml"/><Relationship Id="rId2" Type="http://schemas.openxmlformats.org/officeDocument/2006/relationships/tags" Target="../tags/tag229.xml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tags" Target="../tags/tag240.xml"/><Relationship Id="rId4" Type="http://schemas.openxmlformats.org/officeDocument/2006/relationships/tags" Target="../tags/tag239.xml"/><Relationship Id="rId3" Type="http://schemas.openxmlformats.org/officeDocument/2006/relationships/tags" Target="../tags/tag238.xml"/><Relationship Id="rId2" Type="http://schemas.openxmlformats.org/officeDocument/2006/relationships/tags" Target="../tags/tag237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5" Type="http://schemas.openxmlformats.org/officeDocument/2006/relationships/tags" Target="../tags/tag247.xml"/><Relationship Id="rId4" Type="http://schemas.openxmlformats.org/officeDocument/2006/relationships/tags" Target="../tags/tag246.xml"/><Relationship Id="rId3" Type="http://schemas.openxmlformats.org/officeDocument/2006/relationships/tags" Target="../tags/tag245.xml"/><Relationship Id="rId2" Type="http://schemas.openxmlformats.org/officeDocument/2006/relationships/tags" Target="../tags/tag244.xml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6" Type="http://schemas.openxmlformats.org/officeDocument/2006/relationships/tags" Target="../tags/tag252.xml"/><Relationship Id="rId5" Type="http://schemas.openxmlformats.org/officeDocument/2006/relationships/tags" Target="../tags/tag251.xml"/><Relationship Id="rId4" Type="http://schemas.openxmlformats.org/officeDocument/2006/relationships/tags" Target="../tags/tag250.xml"/><Relationship Id="rId3" Type="http://schemas.openxmlformats.org/officeDocument/2006/relationships/tags" Target="../tags/tag249.xml"/><Relationship Id="rId2" Type="http://schemas.openxmlformats.org/officeDocument/2006/relationships/tags" Target="../tags/tag248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258.xml"/><Relationship Id="rId8" Type="http://schemas.openxmlformats.org/officeDocument/2006/relationships/image" Target="../media/image2.svg"/><Relationship Id="rId7" Type="http://schemas.openxmlformats.org/officeDocument/2006/relationships/image" Target="../media/image1.png"/><Relationship Id="rId6" Type="http://schemas.openxmlformats.org/officeDocument/2006/relationships/tags" Target="../tags/tag257.xml"/><Relationship Id="rId5" Type="http://schemas.openxmlformats.org/officeDocument/2006/relationships/tags" Target="../tags/tag256.xml"/><Relationship Id="rId4" Type="http://schemas.openxmlformats.org/officeDocument/2006/relationships/tags" Target="../tags/tag255.xml"/><Relationship Id="rId3" Type="http://schemas.openxmlformats.org/officeDocument/2006/relationships/tags" Target="../tags/tag254.xml"/><Relationship Id="rId2" Type="http://schemas.openxmlformats.org/officeDocument/2006/relationships/tags" Target="../tags/tag253.xml"/><Relationship Id="rId18" Type="http://schemas.openxmlformats.org/officeDocument/2006/relationships/tags" Target="../tags/tag267.xml"/><Relationship Id="rId17" Type="http://schemas.openxmlformats.org/officeDocument/2006/relationships/tags" Target="../tags/tag266.xml"/><Relationship Id="rId16" Type="http://schemas.openxmlformats.org/officeDocument/2006/relationships/tags" Target="../tags/tag265.xml"/><Relationship Id="rId15" Type="http://schemas.openxmlformats.org/officeDocument/2006/relationships/tags" Target="../tags/tag264.xml"/><Relationship Id="rId14" Type="http://schemas.openxmlformats.org/officeDocument/2006/relationships/tags" Target="../tags/tag263.xml"/><Relationship Id="rId13" Type="http://schemas.openxmlformats.org/officeDocument/2006/relationships/tags" Target="../tags/tag262.xml"/><Relationship Id="rId12" Type="http://schemas.openxmlformats.org/officeDocument/2006/relationships/tags" Target="../tags/tag261.xml"/><Relationship Id="rId11" Type="http://schemas.openxmlformats.org/officeDocument/2006/relationships/tags" Target="../tags/tag260.xml"/><Relationship Id="rId10" Type="http://schemas.openxmlformats.org/officeDocument/2006/relationships/tags" Target="../tags/tag259.xml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任意多边形: 形状 20"/>
          <p:cNvSpPr/>
          <p:nvPr userDrawn="1">
            <p:custDataLst>
              <p:tags r:id="rId2"/>
            </p:custDataLst>
          </p:nvPr>
        </p:nvSpPr>
        <p:spPr>
          <a:xfrm>
            <a:off x="5901690" y="857250"/>
            <a:ext cx="3241358" cy="5143024"/>
          </a:xfrm>
          <a:custGeom>
            <a:avLst/>
            <a:gdLst>
              <a:gd name="connsiteX0" fmla="*/ 2552450 w 4322051"/>
              <a:gd name="connsiteY0" fmla="*/ 0 h 6863893"/>
              <a:gd name="connsiteX1" fmla="*/ 4322051 w 4322051"/>
              <a:gd name="connsiteY1" fmla="*/ 0 h 6863893"/>
              <a:gd name="connsiteX2" fmla="*/ 4322051 w 4322051"/>
              <a:gd name="connsiteY2" fmla="*/ 6863893 h 6863893"/>
              <a:gd name="connsiteX3" fmla="*/ 2588638 w 4322051"/>
              <a:gd name="connsiteY3" fmla="*/ 6863893 h 6863893"/>
              <a:gd name="connsiteX4" fmla="*/ 2655512 w 4322051"/>
              <a:gd name="connsiteY4" fmla="*/ 6782842 h 6863893"/>
              <a:gd name="connsiteX5" fmla="*/ 2852255 w 4322051"/>
              <a:gd name="connsiteY5" fmla="*/ 6138748 h 6863893"/>
              <a:gd name="connsiteX6" fmla="*/ 1932423 w 4322051"/>
              <a:gd name="connsiteY6" fmla="*/ 5010153 h 6863893"/>
              <a:gd name="connsiteX7" fmla="*/ 1890917 w 4322051"/>
              <a:gd name="connsiteY7" fmla="*/ 5003818 h 6863893"/>
              <a:gd name="connsiteX8" fmla="*/ 495300 w 4322051"/>
              <a:gd name="connsiteY8" fmla="*/ 5003818 h 6863893"/>
              <a:gd name="connsiteX9" fmla="*/ 0 w 4322051"/>
              <a:gd name="connsiteY9" fmla="*/ 4508518 h 6863893"/>
              <a:gd name="connsiteX10" fmla="*/ 495300 w 4322051"/>
              <a:gd name="connsiteY10" fmla="*/ 4013218 h 6863893"/>
              <a:gd name="connsiteX11" fmla="*/ 532130 w 4322051"/>
              <a:gd name="connsiteY11" fmla="*/ 4013218 h 6863893"/>
              <a:gd name="connsiteX12" fmla="*/ 532130 w 4322051"/>
              <a:gd name="connsiteY12" fmla="*/ 4006797 h 6863893"/>
              <a:gd name="connsiteX13" fmla="*/ 1569167 w 4322051"/>
              <a:gd name="connsiteY13" fmla="*/ 4006797 h 6863893"/>
              <a:gd name="connsiteX14" fmla="*/ 2865167 w 4322051"/>
              <a:gd name="connsiteY14" fmla="*/ 2710798 h 6863893"/>
              <a:gd name="connsiteX15" fmla="*/ 1701675 w 4322051"/>
              <a:gd name="connsiteY15" fmla="*/ 1421488 h 6863893"/>
              <a:gd name="connsiteX16" fmla="*/ 1569188 w 4322051"/>
              <a:gd name="connsiteY16" fmla="*/ 1414799 h 6863893"/>
              <a:gd name="connsiteX17" fmla="*/ 870268 w 4322051"/>
              <a:gd name="connsiteY17" fmla="*/ 1414799 h 6863893"/>
              <a:gd name="connsiteX18" fmla="*/ 613093 w 4322051"/>
              <a:gd name="connsiteY18" fmla="*/ 1157624 h 6863893"/>
              <a:gd name="connsiteX19" fmla="*/ 870268 w 4322051"/>
              <a:gd name="connsiteY19" fmla="*/ 900448 h 6863893"/>
              <a:gd name="connsiteX20" fmla="*/ 989330 w 4322051"/>
              <a:gd name="connsiteY20" fmla="*/ 900448 h 6863893"/>
              <a:gd name="connsiteX21" fmla="*/ 1699555 w 4322051"/>
              <a:gd name="connsiteY21" fmla="*/ 900448 h 6863893"/>
              <a:gd name="connsiteX22" fmla="*/ 2556805 w 4322051"/>
              <a:gd name="connsiteY22" fmla="*/ 43199 h 6863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322051" h="6863893">
                <a:moveTo>
                  <a:pt x="2552450" y="0"/>
                </a:moveTo>
                <a:lnTo>
                  <a:pt x="4322051" y="0"/>
                </a:lnTo>
                <a:lnTo>
                  <a:pt x="4322051" y="6863893"/>
                </a:lnTo>
                <a:lnTo>
                  <a:pt x="2588638" y="6863893"/>
                </a:lnTo>
                <a:lnTo>
                  <a:pt x="2655512" y="6782842"/>
                </a:lnTo>
                <a:cubicBezTo>
                  <a:pt x="2779725" y="6598982"/>
                  <a:pt x="2852255" y="6377335"/>
                  <a:pt x="2852255" y="6138748"/>
                </a:cubicBezTo>
                <a:cubicBezTo>
                  <a:pt x="2852255" y="5582045"/>
                  <a:pt x="2457370" y="5117572"/>
                  <a:pt x="1932423" y="5010153"/>
                </a:cubicBezTo>
                <a:lnTo>
                  <a:pt x="1890917" y="5003818"/>
                </a:lnTo>
                <a:lnTo>
                  <a:pt x="495300" y="5003818"/>
                </a:lnTo>
                <a:cubicBezTo>
                  <a:pt x="221753" y="5003818"/>
                  <a:pt x="0" y="4782065"/>
                  <a:pt x="0" y="4508518"/>
                </a:cubicBezTo>
                <a:cubicBezTo>
                  <a:pt x="0" y="4234971"/>
                  <a:pt x="221753" y="4013218"/>
                  <a:pt x="495300" y="4013218"/>
                </a:cubicBezTo>
                <a:lnTo>
                  <a:pt x="532130" y="4013218"/>
                </a:lnTo>
                <a:lnTo>
                  <a:pt x="532130" y="4006797"/>
                </a:lnTo>
                <a:lnTo>
                  <a:pt x="1569167" y="4006797"/>
                </a:lnTo>
                <a:cubicBezTo>
                  <a:pt x="2284928" y="4006797"/>
                  <a:pt x="2865167" y="3426558"/>
                  <a:pt x="2865167" y="2710798"/>
                </a:cubicBezTo>
                <a:cubicBezTo>
                  <a:pt x="2865167" y="2039771"/>
                  <a:pt x="2355191" y="1487857"/>
                  <a:pt x="1701675" y="1421488"/>
                </a:cubicBezTo>
                <a:lnTo>
                  <a:pt x="1569188" y="1414799"/>
                </a:lnTo>
                <a:lnTo>
                  <a:pt x="870268" y="1414799"/>
                </a:lnTo>
                <a:cubicBezTo>
                  <a:pt x="728234" y="1414799"/>
                  <a:pt x="613093" y="1299658"/>
                  <a:pt x="613093" y="1157624"/>
                </a:cubicBezTo>
                <a:cubicBezTo>
                  <a:pt x="613093" y="1015590"/>
                  <a:pt x="728234" y="900448"/>
                  <a:pt x="870268" y="900448"/>
                </a:cubicBezTo>
                <a:lnTo>
                  <a:pt x="989330" y="900448"/>
                </a:lnTo>
                <a:lnTo>
                  <a:pt x="1699555" y="900448"/>
                </a:lnTo>
                <a:cubicBezTo>
                  <a:pt x="2173001" y="900448"/>
                  <a:pt x="2556805" y="516645"/>
                  <a:pt x="2556805" y="43199"/>
                </a:cubicBez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8" name="椭圆 7"/>
          <p:cNvSpPr/>
          <p:nvPr userDrawn="1">
            <p:custDataLst>
              <p:tags r:id="rId3"/>
            </p:custDataLst>
          </p:nvPr>
        </p:nvSpPr>
        <p:spPr>
          <a:xfrm>
            <a:off x="5630465" y="1548408"/>
            <a:ext cx="375047" cy="375047"/>
          </a:xfrm>
          <a:prstGeom prst="ellipse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9" name="矩形: 圆角 8"/>
          <p:cNvSpPr/>
          <p:nvPr userDrawn="1">
            <p:custDataLst>
              <p:tags r:id="rId4"/>
            </p:custDataLst>
          </p:nvPr>
        </p:nvSpPr>
        <p:spPr>
          <a:xfrm>
            <a:off x="4457702" y="4714876"/>
            <a:ext cx="898325" cy="23395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7" name="任意多边形: 形状 26"/>
          <p:cNvSpPr/>
          <p:nvPr userDrawn="1">
            <p:custDataLst>
              <p:tags r:id="rId5"/>
            </p:custDataLst>
          </p:nvPr>
        </p:nvSpPr>
        <p:spPr>
          <a:xfrm>
            <a:off x="2135981" y="5575697"/>
            <a:ext cx="2075260" cy="425054"/>
          </a:xfrm>
          <a:custGeom>
            <a:avLst/>
            <a:gdLst>
              <a:gd name="connsiteX0" fmla="*/ 373703 w 2767013"/>
              <a:gd name="connsiteY0" fmla="*/ 0 h 566738"/>
              <a:gd name="connsiteX1" fmla="*/ 2393310 w 2767013"/>
              <a:gd name="connsiteY1" fmla="*/ 0 h 566738"/>
              <a:gd name="connsiteX2" fmla="*/ 2767013 w 2767013"/>
              <a:gd name="connsiteY2" fmla="*/ 373703 h 566738"/>
              <a:gd name="connsiteX3" fmla="*/ 2737646 w 2767013"/>
              <a:gd name="connsiteY3" fmla="*/ 519165 h 566738"/>
              <a:gd name="connsiteX4" fmla="*/ 2711824 w 2767013"/>
              <a:gd name="connsiteY4" fmla="*/ 566738 h 566738"/>
              <a:gd name="connsiteX5" fmla="*/ 55190 w 2767013"/>
              <a:gd name="connsiteY5" fmla="*/ 566738 h 566738"/>
              <a:gd name="connsiteX6" fmla="*/ 29368 w 2767013"/>
              <a:gd name="connsiteY6" fmla="*/ 519165 h 566738"/>
              <a:gd name="connsiteX7" fmla="*/ 0 w 2767013"/>
              <a:gd name="connsiteY7" fmla="*/ 373703 h 566738"/>
              <a:gd name="connsiteX8" fmla="*/ 373703 w 2767013"/>
              <a:gd name="connsiteY8" fmla="*/ 0 h 566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67013" h="566738">
                <a:moveTo>
                  <a:pt x="373703" y="0"/>
                </a:moveTo>
                <a:lnTo>
                  <a:pt x="2393310" y="0"/>
                </a:lnTo>
                <a:cubicBezTo>
                  <a:pt x="2599701" y="0"/>
                  <a:pt x="2767013" y="167313"/>
                  <a:pt x="2767013" y="373703"/>
                </a:cubicBezTo>
                <a:cubicBezTo>
                  <a:pt x="2767013" y="425301"/>
                  <a:pt x="2756556" y="474456"/>
                  <a:pt x="2737646" y="519165"/>
                </a:cubicBezTo>
                <a:lnTo>
                  <a:pt x="2711824" y="566738"/>
                </a:lnTo>
                <a:lnTo>
                  <a:pt x="55190" y="566738"/>
                </a:lnTo>
                <a:lnTo>
                  <a:pt x="29368" y="519165"/>
                </a:lnTo>
                <a:cubicBezTo>
                  <a:pt x="10457" y="474456"/>
                  <a:pt x="0" y="425301"/>
                  <a:pt x="0" y="373703"/>
                </a:cubicBezTo>
                <a:cubicBezTo>
                  <a:pt x="0" y="167313"/>
                  <a:pt x="167313" y="0"/>
                  <a:pt x="373703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2" name="矩形: 圆角 11"/>
          <p:cNvSpPr/>
          <p:nvPr userDrawn="1">
            <p:custDataLst>
              <p:tags r:id="rId6"/>
            </p:custDataLst>
          </p:nvPr>
        </p:nvSpPr>
        <p:spPr>
          <a:xfrm>
            <a:off x="689789" y="1923455"/>
            <a:ext cx="412551" cy="132159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椭圆 12"/>
          <p:cNvSpPr/>
          <p:nvPr userDrawn="1">
            <p:custDataLst>
              <p:tags r:id="rId7"/>
            </p:custDataLst>
          </p:nvPr>
        </p:nvSpPr>
        <p:spPr>
          <a:xfrm>
            <a:off x="6466932" y="2290789"/>
            <a:ext cx="1185386" cy="11853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77800" dist="38100" dir="5400000" sx="105000" sy="105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8"/>
            </p:custDataLst>
          </p:nvPr>
        </p:nvSpPr>
        <p:spPr>
          <a:xfrm>
            <a:off x="658800" y="2077650"/>
            <a:ext cx="5346713" cy="1198800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4500"/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9"/>
            </p:custDataLst>
          </p:nvPr>
        </p:nvSpPr>
        <p:spPr>
          <a:xfrm>
            <a:off x="658654" y="3398044"/>
            <a:ext cx="5346859" cy="831056"/>
          </a:xfrm>
        </p:spPr>
        <p:txBody>
          <a:bodyPr wrap="square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6457950" y="5624513"/>
            <a:ext cx="2057400" cy="273844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658800" y="4729050"/>
            <a:ext cx="1817700" cy="205495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350"/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790224" y="857250"/>
            <a:ext cx="7353300" cy="5143500"/>
          </a:xfrm>
          <a:custGeom>
            <a:avLst/>
            <a:gdLst>
              <a:gd name="connsiteX0" fmla="*/ 2594802 w 9804093"/>
              <a:gd name="connsiteY0" fmla="*/ 0 h 6863893"/>
              <a:gd name="connsiteX1" fmla="*/ 9573980 w 9804093"/>
              <a:gd name="connsiteY1" fmla="*/ 0 h 6863893"/>
              <a:gd name="connsiteX2" fmla="*/ 9573980 w 9804093"/>
              <a:gd name="connsiteY2" fmla="*/ 4463 h 6863893"/>
              <a:gd name="connsiteX3" fmla="*/ 9804093 w 9804093"/>
              <a:gd name="connsiteY3" fmla="*/ 4463 h 6863893"/>
              <a:gd name="connsiteX4" fmla="*/ 9804093 w 9804093"/>
              <a:gd name="connsiteY4" fmla="*/ 6863893 h 6863893"/>
              <a:gd name="connsiteX5" fmla="*/ 2837430 w 9804093"/>
              <a:gd name="connsiteY5" fmla="*/ 6863893 h 6863893"/>
              <a:gd name="connsiteX6" fmla="*/ 2834448 w 9804093"/>
              <a:gd name="connsiteY6" fmla="*/ 6830122 h 6863893"/>
              <a:gd name="connsiteX7" fmla="*/ 1932322 w 9804093"/>
              <a:gd name="connsiteY7" fmla="*/ 5905518 h 6863893"/>
              <a:gd name="connsiteX8" fmla="*/ 1891047 w 9804093"/>
              <a:gd name="connsiteY8" fmla="*/ 5899168 h 6863893"/>
              <a:gd name="connsiteX9" fmla="*/ 495304 w 9804093"/>
              <a:gd name="connsiteY9" fmla="*/ 5899168 h 6863893"/>
              <a:gd name="connsiteX10" fmla="*/ 0 w 9804093"/>
              <a:gd name="connsiteY10" fmla="*/ 5403868 h 6863893"/>
              <a:gd name="connsiteX11" fmla="*/ 495304 w 9804093"/>
              <a:gd name="connsiteY11" fmla="*/ 4908568 h 6863893"/>
              <a:gd name="connsiteX12" fmla="*/ 532134 w 9804093"/>
              <a:gd name="connsiteY12" fmla="*/ 4908568 h 6863893"/>
              <a:gd name="connsiteX13" fmla="*/ 532134 w 9804093"/>
              <a:gd name="connsiteY13" fmla="*/ 4902218 h 6863893"/>
              <a:gd name="connsiteX14" fmla="*/ 1569099 w 9804093"/>
              <a:gd name="connsiteY14" fmla="*/ 4902218 h 6863893"/>
              <a:gd name="connsiteX15" fmla="*/ 2865146 w 9804093"/>
              <a:gd name="connsiteY15" fmla="*/ 3606183 h 6863893"/>
              <a:gd name="connsiteX16" fmla="*/ 1701815 w 9804093"/>
              <a:gd name="connsiteY16" fmla="*/ 2317133 h 6863893"/>
              <a:gd name="connsiteX17" fmla="*/ 1569099 w 9804093"/>
              <a:gd name="connsiteY17" fmla="*/ 2310148 h 6863893"/>
              <a:gd name="connsiteX18" fmla="*/ 870593 w 9804093"/>
              <a:gd name="connsiteY18" fmla="*/ 2310148 h 6863893"/>
              <a:gd name="connsiteX19" fmla="*/ 613415 w 9804093"/>
              <a:gd name="connsiteY19" fmla="*/ 2052973 h 6863893"/>
              <a:gd name="connsiteX20" fmla="*/ 870593 w 9804093"/>
              <a:gd name="connsiteY20" fmla="*/ 1795798 h 6863893"/>
              <a:gd name="connsiteX21" fmla="*/ 989339 w 9804093"/>
              <a:gd name="connsiteY21" fmla="*/ 1795798 h 6863893"/>
              <a:gd name="connsiteX22" fmla="*/ 1699275 w 9804093"/>
              <a:gd name="connsiteY22" fmla="*/ 1795798 h 6863893"/>
              <a:gd name="connsiteX23" fmla="*/ 1954547 w 9804093"/>
              <a:gd name="connsiteY23" fmla="*/ 1757063 h 6863893"/>
              <a:gd name="connsiteX24" fmla="*/ 1985028 w 9804093"/>
              <a:gd name="connsiteY24" fmla="*/ 1746268 h 6863893"/>
              <a:gd name="connsiteX25" fmla="*/ 2010428 w 9804093"/>
              <a:gd name="connsiteY25" fmla="*/ 1739283 h 6863893"/>
              <a:gd name="connsiteX26" fmla="*/ 2806090 w 9804093"/>
              <a:gd name="connsiteY26" fmla="*/ 658513 h 6863893"/>
              <a:gd name="connsiteX27" fmla="*/ 2597170 w 9804093"/>
              <a:gd name="connsiteY27" fmla="*/ 2943 h 6863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804093" h="6863893">
                <a:moveTo>
                  <a:pt x="2594802" y="0"/>
                </a:moveTo>
                <a:lnTo>
                  <a:pt x="9573980" y="0"/>
                </a:lnTo>
                <a:lnTo>
                  <a:pt x="9573980" y="4463"/>
                </a:lnTo>
                <a:lnTo>
                  <a:pt x="9804093" y="4463"/>
                </a:lnTo>
                <a:lnTo>
                  <a:pt x="9804093" y="6863893"/>
                </a:lnTo>
                <a:lnTo>
                  <a:pt x="2837430" y="6863893"/>
                </a:lnTo>
                <a:lnTo>
                  <a:pt x="2834448" y="6830122"/>
                </a:lnTo>
                <a:cubicBezTo>
                  <a:pt x="2751668" y="6367034"/>
                  <a:pt x="2391828" y="5999419"/>
                  <a:pt x="1932322" y="5905518"/>
                </a:cubicBezTo>
                <a:lnTo>
                  <a:pt x="1891047" y="5899168"/>
                </a:lnTo>
                <a:lnTo>
                  <a:pt x="495304" y="5899168"/>
                </a:lnTo>
                <a:cubicBezTo>
                  <a:pt x="221617" y="5899168"/>
                  <a:pt x="0" y="5677553"/>
                  <a:pt x="0" y="5403868"/>
                </a:cubicBezTo>
                <a:cubicBezTo>
                  <a:pt x="0" y="5130183"/>
                  <a:pt x="221617" y="4908568"/>
                  <a:pt x="495304" y="4908568"/>
                </a:cubicBezTo>
                <a:lnTo>
                  <a:pt x="532134" y="4908568"/>
                </a:lnTo>
                <a:lnTo>
                  <a:pt x="532134" y="4902218"/>
                </a:lnTo>
                <a:lnTo>
                  <a:pt x="1569099" y="4902218"/>
                </a:lnTo>
                <a:cubicBezTo>
                  <a:pt x="2284750" y="4902218"/>
                  <a:pt x="2865146" y="4321828"/>
                  <a:pt x="2865146" y="3606183"/>
                </a:cubicBezTo>
                <a:cubicBezTo>
                  <a:pt x="2865146" y="2934988"/>
                  <a:pt x="2355235" y="2383173"/>
                  <a:pt x="1701815" y="2317133"/>
                </a:cubicBezTo>
                <a:lnTo>
                  <a:pt x="1569099" y="2310148"/>
                </a:lnTo>
                <a:lnTo>
                  <a:pt x="870593" y="2310148"/>
                </a:lnTo>
                <a:cubicBezTo>
                  <a:pt x="728351" y="2310148"/>
                  <a:pt x="613415" y="2195213"/>
                  <a:pt x="613415" y="2052973"/>
                </a:cubicBezTo>
                <a:cubicBezTo>
                  <a:pt x="613415" y="1910733"/>
                  <a:pt x="728351" y="1795798"/>
                  <a:pt x="870593" y="1795798"/>
                </a:cubicBezTo>
                <a:lnTo>
                  <a:pt x="989339" y="1795798"/>
                </a:lnTo>
                <a:lnTo>
                  <a:pt x="1699275" y="1795798"/>
                </a:lnTo>
                <a:cubicBezTo>
                  <a:pt x="1788176" y="1795798"/>
                  <a:pt x="1873902" y="1782463"/>
                  <a:pt x="1954547" y="1757063"/>
                </a:cubicBezTo>
                <a:lnTo>
                  <a:pt x="1985028" y="1746268"/>
                </a:lnTo>
                <a:lnTo>
                  <a:pt x="2010428" y="1739283"/>
                </a:lnTo>
                <a:cubicBezTo>
                  <a:pt x="2471442" y="1596408"/>
                  <a:pt x="2806090" y="1166513"/>
                  <a:pt x="2806090" y="658513"/>
                </a:cubicBezTo>
                <a:cubicBezTo>
                  <a:pt x="2806090" y="414038"/>
                  <a:pt x="2728699" y="187918"/>
                  <a:pt x="2597170" y="2943"/>
                </a:cubicBez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4" name="椭圆 3"/>
          <p:cNvSpPr/>
          <p:nvPr userDrawn="1">
            <p:custDataLst>
              <p:tags r:id="rId3"/>
            </p:custDataLst>
          </p:nvPr>
        </p:nvSpPr>
        <p:spPr>
          <a:xfrm>
            <a:off x="1674071" y="2198432"/>
            <a:ext cx="375047" cy="375047"/>
          </a:xfrm>
          <a:prstGeom prst="ellipse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17" name="任意多边形: 形状 16"/>
          <p:cNvSpPr/>
          <p:nvPr userDrawn="1">
            <p:custDataLst>
              <p:tags r:id="rId4"/>
            </p:custDataLst>
          </p:nvPr>
        </p:nvSpPr>
        <p:spPr>
          <a:xfrm>
            <a:off x="0" y="3907859"/>
            <a:ext cx="80469" cy="219216"/>
          </a:xfrm>
          <a:custGeom>
            <a:avLst/>
            <a:gdLst>
              <a:gd name="connsiteX0" fmla="*/ 0 w 107292"/>
              <a:gd name="connsiteY0" fmla="*/ 0 h 292288"/>
              <a:gd name="connsiteX1" fmla="*/ 12031 w 107292"/>
              <a:gd name="connsiteY1" fmla="*/ 2429 h 292288"/>
              <a:gd name="connsiteX2" fmla="*/ 107292 w 107292"/>
              <a:gd name="connsiteY2" fmla="*/ 146144 h 292288"/>
              <a:gd name="connsiteX3" fmla="*/ 12031 w 107292"/>
              <a:gd name="connsiteY3" fmla="*/ 289859 h 292288"/>
              <a:gd name="connsiteX4" fmla="*/ 0 w 107292"/>
              <a:gd name="connsiteY4" fmla="*/ 292288 h 292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292" h="292288">
                <a:moveTo>
                  <a:pt x="0" y="0"/>
                </a:moveTo>
                <a:lnTo>
                  <a:pt x="12031" y="2429"/>
                </a:lnTo>
                <a:cubicBezTo>
                  <a:pt x="68012" y="26107"/>
                  <a:pt x="107292" y="81538"/>
                  <a:pt x="107292" y="146144"/>
                </a:cubicBezTo>
                <a:cubicBezTo>
                  <a:pt x="107292" y="210750"/>
                  <a:pt x="68012" y="266181"/>
                  <a:pt x="12031" y="289859"/>
                </a:cubicBezTo>
                <a:lnTo>
                  <a:pt x="0" y="29228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2" name="任意多边形: 形状 21"/>
          <p:cNvSpPr/>
          <p:nvPr userDrawn="1">
            <p:custDataLst>
              <p:tags r:id="rId5"/>
            </p:custDataLst>
          </p:nvPr>
        </p:nvSpPr>
        <p:spPr>
          <a:xfrm>
            <a:off x="0" y="4386263"/>
            <a:ext cx="640362" cy="725870"/>
          </a:xfrm>
          <a:custGeom>
            <a:avLst/>
            <a:gdLst>
              <a:gd name="connsiteX0" fmla="*/ 0 w 853816"/>
              <a:gd name="connsiteY0" fmla="*/ 0 h 967826"/>
              <a:gd name="connsiteX1" fmla="*/ 369903 w 853816"/>
              <a:gd name="connsiteY1" fmla="*/ 0 h 967826"/>
              <a:gd name="connsiteX2" fmla="*/ 853816 w 853816"/>
              <a:gd name="connsiteY2" fmla="*/ 483913 h 967826"/>
              <a:gd name="connsiteX3" fmla="*/ 369903 w 853816"/>
              <a:gd name="connsiteY3" fmla="*/ 967826 h 967826"/>
              <a:gd name="connsiteX4" fmla="*/ 0 w 853816"/>
              <a:gd name="connsiteY4" fmla="*/ 967826 h 96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3816" h="967826">
                <a:moveTo>
                  <a:pt x="0" y="0"/>
                </a:moveTo>
                <a:lnTo>
                  <a:pt x="369903" y="0"/>
                </a:lnTo>
                <a:cubicBezTo>
                  <a:pt x="637161" y="0"/>
                  <a:pt x="853816" y="216655"/>
                  <a:pt x="853816" y="483913"/>
                </a:cubicBezTo>
                <a:cubicBezTo>
                  <a:pt x="853816" y="751171"/>
                  <a:pt x="637161" y="967826"/>
                  <a:pt x="369903" y="967826"/>
                </a:cubicBezTo>
                <a:lnTo>
                  <a:pt x="0" y="967826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10" name="矩形: 圆角 9"/>
          <p:cNvSpPr/>
          <p:nvPr userDrawn="1">
            <p:custDataLst>
              <p:tags r:id="rId6"/>
            </p:custDataLst>
          </p:nvPr>
        </p:nvSpPr>
        <p:spPr>
          <a:xfrm>
            <a:off x="136509" y="2394887"/>
            <a:ext cx="412551" cy="132159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矩形: 圆角 10"/>
          <p:cNvSpPr/>
          <p:nvPr userDrawn="1">
            <p:custDataLst>
              <p:tags r:id="rId7"/>
            </p:custDataLst>
          </p:nvPr>
        </p:nvSpPr>
        <p:spPr>
          <a:xfrm>
            <a:off x="1371078" y="5438124"/>
            <a:ext cx="378000" cy="13215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 noChangeAspect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499500" y="2641950"/>
            <a:ext cx="1806300" cy="18063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effectLst>
            <a:outerShdw blurRad="228600" dist="38100" dir="5400000" sx="105000" sy="105000" algn="ctr" rotWithShape="0">
              <a:schemeClr val="tx1">
                <a:alpha val="15000"/>
              </a:schemeClr>
            </a:outerShdw>
          </a:effectLst>
        </p:spPr>
        <p:txBody>
          <a:bodyPr wrap="square" anchor="ctr">
            <a:normAutofit/>
          </a:bodyPr>
          <a:lstStyle>
            <a:lvl1pPr algn="ctr">
              <a:defRPr sz="405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>
            <a:spLocks noChangeAspect="1"/>
          </p:cNvSpPr>
          <p:nvPr userDrawn="1">
            <p:custDataLst>
              <p:tags r:id="rId2"/>
            </p:custDataLst>
          </p:nvPr>
        </p:nvSpPr>
        <p:spPr>
          <a:xfrm>
            <a:off x="7009087" y="3999314"/>
            <a:ext cx="918000" cy="918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77800" dist="38100" dir="5400000" sx="105000" sy="105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椭圆 8"/>
          <p:cNvSpPr>
            <a:spLocks noChangeAspect="1"/>
          </p:cNvSpPr>
          <p:nvPr userDrawn="1">
            <p:custDataLst>
              <p:tags r:id="rId3"/>
            </p:custDataLst>
          </p:nvPr>
        </p:nvSpPr>
        <p:spPr>
          <a:xfrm rot="16200000" flipV="1">
            <a:off x="8148127" y="4984170"/>
            <a:ext cx="432000" cy="432000"/>
          </a:xfrm>
          <a:prstGeom prst="ellipse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4"/>
            </p:custDataLst>
          </p:nvPr>
        </p:nvSpPr>
        <p:spPr>
          <a:xfrm rot="16200000">
            <a:off x="2752249" y="-1894284"/>
            <a:ext cx="3639979" cy="9143048"/>
          </a:xfrm>
          <a:custGeom>
            <a:avLst/>
            <a:gdLst>
              <a:gd name="connsiteX0" fmla="*/ 4852643 w 4852643"/>
              <a:gd name="connsiteY0" fmla="*/ 0 h 12198491"/>
              <a:gd name="connsiteX1" fmla="*/ 4852643 w 4852643"/>
              <a:gd name="connsiteY1" fmla="*/ 12198491 h 12198491"/>
              <a:gd name="connsiteX2" fmla="*/ 2028721 w 4852643"/>
              <a:gd name="connsiteY2" fmla="*/ 12198491 h 12198491"/>
              <a:gd name="connsiteX3" fmla="*/ 2003449 w 4852643"/>
              <a:gd name="connsiteY3" fmla="*/ 12146030 h 12198491"/>
              <a:gd name="connsiteX4" fmla="*/ 805770 w 4852643"/>
              <a:gd name="connsiteY4" fmla="*/ 11433201 h 12198491"/>
              <a:gd name="connsiteX5" fmla="*/ 290492 w 4852643"/>
              <a:gd name="connsiteY5" fmla="*/ 11431611 h 12198491"/>
              <a:gd name="connsiteX6" fmla="*/ 51677 w 4852643"/>
              <a:gd name="connsiteY6" fmla="*/ 11304635 h 12198491"/>
              <a:gd name="connsiteX7" fmla="*/ 49471 w 4852643"/>
              <a:gd name="connsiteY7" fmla="*/ 11300570 h 12198491"/>
              <a:gd name="connsiteX8" fmla="*/ 49187 w 4852643"/>
              <a:gd name="connsiteY8" fmla="*/ 11300225 h 12198491"/>
              <a:gd name="connsiteX9" fmla="*/ 0 w 4852643"/>
              <a:gd name="connsiteY9" fmla="*/ 11139201 h 12198491"/>
              <a:gd name="connsiteX10" fmla="*/ 1 w 4852643"/>
              <a:gd name="connsiteY10" fmla="*/ 11139202 h 12198491"/>
              <a:gd name="connsiteX11" fmla="*/ 437293 w 4852643"/>
              <a:gd name="connsiteY11" fmla="*/ 10851201 h 12198491"/>
              <a:gd name="connsiteX12" fmla="*/ 3313866 w 4852643"/>
              <a:gd name="connsiteY12" fmla="*/ 10851732 h 12198491"/>
              <a:gd name="connsiteX13" fmla="*/ 3531750 w 4852643"/>
              <a:gd name="connsiteY13" fmla="*/ 10633848 h 12198491"/>
              <a:gd name="connsiteX14" fmla="*/ 3313866 w 4852643"/>
              <a:gd name="connsiteY14" fmla="*/ 10415964 h 12198491"/>
              <a:gd name="connsiteX15" fmla="*/ 1690009 w 4852643"/>
              <a:gd name="connsiteY15" fmla="*/ 10413582 h 12198491"/>
              <a:gd name="connsiteX16" fmla="*/ 1223284 w 4852643"/>
              <a:gd name="connsiteY16" fmla="*/ 9946857 h 12198491"/>
              <a:gd name="connsiteX17" fmla="*/ 1690009 w 4852643"/>
              <a:gd name="connsiteY17" fmla="*/ 9480132 h 12198491"/>
              <a:gd name="connsiteX18" fmla="*/ 1969454 w 4852643"/>
              <a:gd name="connsiteY18" fmla="*/ 9472077 h 12198491"/>
              <a:gd name="connsiteX19" fmla="*/ 2449415 w 4852643"/>
              <a:gd name="connsiteY19" fmla="*/ 8883184 h 12198491"/>
              <a:gd name="connsiteX20" fmla="*/ 1848310 w 4852643"/>
              <a:gd name="connsiteY20" fmla="*/ 8282079 h 12198491"/>
              <a:gd name="connsiteX21" fmla="*/ 1077339 w 4852643"/>
              <a:gd name="connsiteY21" fmla="*/ 8282079 h 12198491"/>
              <a:gd name="connsiteX22" fmla="*/ 845384 w 4852643"/>
              <a:gd name="connsiteY22" fmla="*/ 8239973 h 12198491"/>
              <a:gd name="connsiteX23" fmla="*/ 839168 w 4852643"/>
              <a:gd name="connsiteY23" fmla="*/ 8236599 h 12198491"/>
              <a:gd name="connsiteX24" fmla="*/ 828952 w 4852643"/>
              <a:gd name="connsiteY24" fmla="*/ 8233428 h 12198491"/>
              <a:gd name="connsiteX25" fmla="*/ 504145 w 4852643"/>
              <a:gd name="connsiteY25" fmla="*/ 7743407 h 12198491"/>
              <a:gd name="connsiteX26" fmla="*/ 504146 w 4852643"/>
              <a:gd name="connsiteY26" fmla="*/ 7743408 h 12198491"/>
              <a:gd name="connsiteX27" fmla="*/ 1035959 w 4852643"/>
              <a:gd name="connsiteY27" fmla="*/ 7211595 h 12198491"/>
              <a:gd name="connsiteX28" fmla="*/ 1042827 w 4852643"/>
              <a:gd name="connsiteY28" fmla="*/ 7211595 h 12198491"/>
              <a:gd name="connsiteX29" fmla="*/ 2490462 w 4852643"/>
              <a:gd name="connsiteY29" fmla="*/ 7212880 h 12198491"/>
              <a:gd name="connsiteX30" fmla="*/ 2490462 w 4852643"/>
              <a:gd name="connsiteY30" fmla="*/ 7209612 h 12198491"/>
              <a:gd name="connsiteX31" fmla="*/ 2501844 w 4852643"/>
              <a:gd name="connsiteY31" fmla="*/ 7209612 h 12198491"/>
              <a:gd name="connsiteX32" fmla="*/ 3607934 w 4852643"/>
              <a:gd name="connsiteY32" fmla="*/ 6103521 h 12198491"/>
              <a:gd name="connsiteX33" fmla="*/ 2501844 w 4852643"/>
              <a:gd name="connsiteY33" fmla="*/ 4997430 h 12198491"/>
              <a:gd name="connsiteX34" fmla="*/ 2248540 w 4852643"/>
              <a:gd name="connsiteY34" fmla="*/ 4997429 h 12198491"/>
              <a:gd name="connsiteX35" fmla="*/ 2163766 w 4852643"/>
              <a:gd name="connsiteY35" fmla="*/ 4988643 h 12198491"/>
              <a:gd name="connsiteX36" fmla="*/ 1765571 w 4852643"/>
              <a:gd name="connsiteY36" fmla="*/ 4486306 h 12198491"/>
              <a:gd name="connsiteX37" fmla="*/ 2264271 w 4852643"/>
              <a:gd name="connsiteY37" fmla="*/ 3973551 h 12198491"/>
              <a:gd name="connsiteX38" fmla="*/ 2635267 w 4852643"/>
              <a:gd name="connsiteY38" fmla="*/ 3969042 h 12198491"/>
              <a:gd name="connsiteX39" fmla="*/ 3931267 w 4852643"/>
              <a:gd name="connsiteY39" fmla="*/ 2636517 h 12198491"/>
              <a:gd name="connsiteX40" fmla="*/ 2767775 w 4852643"/>
              <a:gd name="connsiteY40" fmla="*/ 1310870 h 12198491"/>
              <a:gd name="connsiteX41" fmla="*/ 2298843 w 4852643"/>
              <a:gd name="connsiteY41" fmla="*/ 1312086 h 12198491"/>
              <a:gd name="connsiteX42" fmla="*/ 2030416 w 4852643"/>
              <a:gd name="connsiteY42" fmla="*/ 1043659 h 12198491"/>
              <a:gd name="connsiteX43" fmla="*/ 2298843 w 4852643"/>
              <a:gd name="connsiteY43" fmla="*/ 775231 h 12198491"/>
              <a:gd name="connsiteX44" fmla="*/ 2765655 w 4852643"/>
              <a:gd name="connsiteY44" fmla="*/ 775146 h 12198491"/>
              <a:gd name="connsiteX45" fmla="*/ 3605488 w 4852643"/>
              <a:gd name="connsiteY45" fmla="*/ 71371 h 12198491"/>
              <a:gd name="connsiteX46" fmla="*/ 3616082 w 4852643"/>
              <a:gd name="connsiteY46" fmla="*/ 0 h 12198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852643" h="12198491">
                <a:moveTo>
                  <a:pt x="4852643" y="0"/>
                </a:moveTo>
                <a:lnTo>
                  <a:pt x="4852643" y="12198491"/>
                </a:lnTo>
                <a:lnTo>
                  <a:pt x="2028721" y="12198491"/>
                </a:lnTo>
                <a:lnTo>
                  <a:pt x="2003449" y="12146030"/>
                </a:lnTo>
                <a:cubicBezTo>
                  <a:pt x="1772796" y="11721437"/>
                  <a:pt x="1322943" y="11433201"/>
                  <a:pt x="805770" y="11433201"/>
                </a:cubicBezTo>
                <a:lnTo>
                  <a:pt x="290492" y="11431611"/>
                </a:lnTo>
                <a:cubicBezTo>
                  <a:pt x="191080" y="11431611"/>
                  <a:pt x="103433" y="11381243"/>
                  <a:pt x="51677" y="11304635"/>
                </a:cubicBezTo>
                <a:lnTo>
                  <a:pt x="49471" y="11300570"/>
                </a:lnTo>
                <a:lnTo>
                  <a:pt x="49187" y="11300225"/>
                </a:lnTo>
                <a:cubicBezTo>
                  <a:pt x="18133" y="11254260"/>
                  <a:pt x="0" y="11198848"/>
                  <a:pt x="0" y="11139201"/>
                </a:cubicBezTo>
                <a:lnTo>
                  <a:pt x="1" y="11139202"/>
                </a:lnTo>
                <a:cubicBezTo>
                  <a:pt x="1" y="10980143"/>
                  <a:pt x="166267" y="10813879"/>
                  <a:pt x="437293" y="10851201"/>
                </a:cubicBezTo>
                <a:lnTo>
                  <a:pt x="3313866" y="10851732"/>
                </a:lnTo>
                <a:cubicBezTo>
                  <a:pt x="3434199" y="10851732"/>
                  <a:pt x="3531750" y="10754182"/>
                  <a:pt x="3531750" y="10633848"/>
                </a:cubicBezTo>
                <a:cubicBezTo>
                  <a:pt x="3531750" y="10513514"/>
                  <a:pt x="3434199" y="10415964"/>
                  <a:pt x="3313866" y="10415964"/>
                </a:cubicBezTo>
                <a:lnTo>
                  <a:pt x="1690009" y="10413582"/>
                </a:lnTo>
                <a:cubicBezTo>
                  <a:pt x="1432244" y="10413582"/>
                  <a:pt x="1223284" y="10204622"/>
                  <a:pt x="1223284" y="9946857"/>
                </a:cubicBezTo>
                <a:cubicBezTo>
                  <a:pt x="1223284" y="9689092"/>
                  <a:pt x="1432244" y="9480132"/>
                  <a:pt x="1690009" y="9480132"/>
                </a:cubicBezTo>
                <a:lnTo>
                  <a:pt x="1969454" y="9472077"/>
                </a:lnTo>
                <a:cubicBezTo>
                  <a:pt x="2243367" y="9416026"/>
                  <a:pt x="2449415" y="9173667"/>
                  <a:pt x="2449415" y="8883184"/>
                </a:cubicBezTo>
                <a:cubicBezTo>
                  <a:pt x="2449415" y="8551203"/>
                  <a:pt x="2180291" y="8282079"/>
                  <a:pt x="1848310" y="8282079"/>
                </a:cubicBezTo>
                <a:lnTo>
                  <a:pt x="1077339" y="8282079"/>
                </a:lnTo>
                <a:lnTo>
                  <a:pt x="845384" y="8239973"/>
                </a:lnTo>
                <a:lnTo>
                  <a:pt x="839168" y="8236599"/>
                </a:lnTo>
                <a:lnTo>
                  <a:pt x="828952" y="8233428"/>
                </a:lnTo>
                <a:cubicBezTo>
                  <a:pt x="638077" y="8152694"/>
                  <a:pt x="504145" y="7963691"/>
                  <a:pt x="504145" y="7743407"/>
                </a:cubicBezTo>
                <a:lnTo>
                  <a:pt x="504146" y="7743408"/>
                </a:lnTo>
                <a:cubicBezTo>
                  <a:pt x="504146" y="7449696"/>
                  <a:pt x="742247" y="7211595"/>
                  <a:pt x="1035959" y="7211595"/>
                </a:cubicBezTo>
                <a:lnTo>
                  <a:pt x="1042827" y="7211595"/>
                </a:lnTo>
                <a:cubicBezTo>
                  <a:pt x="1469388" y="7240014"/>
                  <a:pt x="2007917" y="7212451"/>
                  <a:pt x="2490462" y="7212880"/>
                </a:cubicBezTo>
                <a:lnTo>
                  <a:pt x="2490462" y="7209612"/>
                </a:lnTo>
                <a:lnTo>
                  <a:pt x="2501844" y="7209612"/>
                </a:lnTo>
                <a:cubicBezTo>
                  <a:pt x="3112720" y="7209612"/>
                  <a:pt x="3607934" y="6714398"/>
                  <a:pt x="3607934" y="6103521"/>
                </a:cubicBezTo>
                <a:cubicBezTo>
                  <a:pt x="3607934" y="5492644"/>
                  <a:pt x="3112720" y="4997430"/>
                  <a:pt x="2501844" y="4997430"/>
                </a:cubicBezTo>
                <a:lnTo>
                  <a:pt x="2248540" y="4997429"/>
                </a:lnTo>
                <a:lnTo>
                  <a:pt x="2163766" y="4988643"/>
                </a:lnTo>
                <a:cubicBezTo>
                  <a:pt x="1936517" y="4940830"/>
                  <a:pt x="1765571" y="4734093"/>
                  <a:pt x="1765571" y="4486306"/>
                </a:cubicBezTo>
                <a:cubicBezTo>
                  <a:pt x="1765571" y="4203119"/>
                  <a:pt x="1988847" y="3973551"/>
                  <a:pt x="2264271" y="3973551"/>
                </a:cubicBezTo>
                <a:lnTo>
                  <a:pt x="2635267" y="3969042"/>
                </a:lnTo>
                <a:cubicBezTo>
                  <a:pt x="3351029" y="3969042"/>
                  <a:pt x="3931267" y="3372450"/>
                  <a:pt x="3931267" y="2636517"/>
                </a:cubicBezTo>
                <a:cubicBezTo>
                  <a:pt x="3931267" y="1946579"/>
                  <a:pt x="3421291" y="1379109"/>
                  <a:pt x="2767775" y="1310870"/>
                </a:cubicBezTo>
                <a:lnTo>
                  <a:pt x="2298843" y="1312086"/>
                </a:lnTo>
                <a:cubicBezTo>
                  <a:pt x="2150595" y="1312086"/>
                  <a:pt x="2030416" y="1191907"/>
                  <a:pt x="2030416" y="1043659"/>
                </a:cubicBezTo>
                <a:cubicBezTo>
                  <a:pt x="2030416" y="895410"/>
                  <a:pt x="2150595" y="775231"/>
                  <a:pt x="2298843" y="775231"/>
                </a:cubicBezTo>
                <a:lnTo>
                  <a:pt x="2765655" y="775146"/>
                </a:lnTo>
                <a:cubicBezTo>
                  <a:pt x="3179920" y="775146"/>
                  <a:pt x="3525553" y="473014"/>
                  <a:pt x="3605488" y="71371"/>
                </a:cubicBezTo>
                <a:lnTo>
                  <a:pt x="3616082" y="0"/>
                </a:ln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11" name="椭圆 10"/>
          <p:cNvSpPr>
            <a:spLocks noChangeAspect="1"/>
          </p:cNvSpPr>
          <p:nvPr userDrawn="1">
            <p:custDataLst>
              <p:tags r:id="rId5"/>
            </p:custDataLst>
          </p:nvPr>
        </p:nvSpPr>
        <p:spPr>
          <a:xfrm rot="16200000">
            <a:off x="564026" y="3252905"/>
            <a:ext cx="432000" cy="432000"/>
          </a:xfrm>
          <a:prstGeom prst="ellipse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1422900" y="3592350"/>
            <a:ext cx="4368300" cy="1636875"/>
          </a:xfrm>
        </p:spPr>
        <p:txBody>
          <a:bodyPr wrap="square" anchor="t">
            <a:normAutofit/>
          </a:bodyPr>
          <a:lstStyle>
            <a:lvl1pPr algn="l">
              <a:defRPr sz="405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1423035" y="2771775"/>
            <a:ext cx="4368165" cy="693896"/>
          </a:xfrm>
        </p:spPr>
        <p:txBody>
          <a:bodyPr wrap="none" anchor="ctr">
            <a:normAutofit/>
          </a:bodyPr>
          <a:lstStyle>
            <a:lvl1pPr marL="0" indent="0" algn="l">
              <a:buNone/>
              <a:defRPr sz="4050" b="1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521970" y="1833563"/>
            <a:ext cx="3992880" cy="3656888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629150" y="1833563"/>
            <a:ext cx="3992880" cy="3656888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21970" y="1833563"/>
            <a:ext cx="3992880" cy="308477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21970" y="2263574"/>
            <a:ext cx="3992880" cy="3225207"/>
          </a:xfrm>
        </p:spPr>
        <p:txBody>
          <a:bodyPr wrap="square">
            <a:normAutofit/>
          </a:bodyPr>
          <a:lstStyle>
            <a:lvl1pPr>
              <a:defRPr sz="165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4629150" y="1833563"/>
            <a:ext cx="3992880" cy="308477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29150" y="2263574"/>
            <a:ext cx="3992880" cy="3225207"/>
          </a:xfrm>
        </p:spPr>
        <p:txBody>
          <a:bodyPr wrap="square">
            <a:normAutofit/>
          </a:bodyPr>
          <a:lstStyle>
            <a:lvl1pPr>
              <a:defRPr sz="165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21970" y="1127284"/>
            <a:ext cx="8101489" cy="4363403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21970" y="1833563"/>
            <a:ext cx="8099316" cy="304165"/>
          </a:xfrm>
        </p:spPr>
        <p:txBody>
          <a:bodyPr wrap="square" anchor="t">
            <a:norm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任意多边形: 形状 20"/>
          <p:cNvSpPr/>
          <p:nvPr userDrawn="1">
            <p:custDataLst>
              <p:tags r:id="rId2"/>
            </p:custDataLst>
          </p:nvPr>
        </p:nvSpPr>
        <p:spPr>
          <a:xfrm flipH="1">
            <a:off x="0" y="857250"/>
            <a:ext cx="3313748" cy="5143500"/>
          </a:xfrm>
          <a:custGeom>
            <a:avLst/>
            <a:gdLst>
              <a:gd name="connsiteX0" fmla="*/ 4418481 w 4418481"/>
              <a:gd name="connsiteY0" fmla="*/ 0 h 6863893"/>
              <a:gd name="connsiteX1" fmla="*/ 2552450 w 4418481"/>
              <a:gd name="connsiteY1" fmla="*/ 0 h 6863893"/>
              <a:gd name="connsiteX2" fmla="*/ 2556805 w 4418481"/>
              <a:gd name="connsiteY2" fmla="*/ 43199 h 6863893"/>
              <a:gd name="connsiteX3" fmla="*/ 1699555 w 4418481"/>
              <a:gd name="connsiteY3" fmla="*/ 900449 h 6863893"/>
              <a:gd name="connsiteX4" fmla="*/ 989330 w 4418481"/>
              <a:gd name="connsiteY4" fmla="*/ 900449 h 6863893"/>
              <a:gd name="connsiteX5" fmla="*/ 870268 w 4418481"/>
              <a:gd name="connsiteY5" fmla="*/ 900449 h 6863893"/>
              <a:gd name="connsiteX6" fmla="*/ 613093 w 4418481"/>
              <a:gd name="connsiteY6" fmla="*/ 1157624 h 6863893"/>
              <a:gd name="connsiteX7" fmla="*/ 870268 w 4418481"/>
              <a:gd name="connsiteY7" fmla="*/ 1414798 h 6863893"/>
              <a:gd name="connsiteX8" fmla="*/ 1569188 w 4418481"/>
              <a:gd name="connsiteY8" fmla="*/ 1414798 h 6863893"/>
              <a:gd name="connsiteX9" fmla="*/ 1701675 w 4418481"/>
              <a:gd name="connsiteY9" fmla="*/ 1421488 h 6863893"/>
              <a:gd name="connsiteX10" fmla="*/ 2865167 w 4418481"/>
              <a:gd name="connsiteY10" fmla="*/ 2710798 h 6863893"/>
              <a:gd name="connsiteX11" fmla="*/ 1569167 w 4418481"/>
              <a:gd name="connsiteY11" fmla="*/ 4006797 h 6863893"/>
              <a:gd name="connsiteX12" fmla="*/ 532130 w 4418481"/>
              <a:gd name="connsiteY12" fmla="*/ 4006797 h 6863893"/>
              <a:gd name="connsiteX13" fmla="*/ 532130 w 4418481"/>
              <a:gd name="connsiteY13" fmla="*/ 4013218 h 6863893"/>
              <a:gd name="connsiteX14" fmla="*/ 495300 w 4418481"/>
              <a:gd name="connsiteY14" fmla="*/ 4013218 h 6863893"/>
              <a:gd name="connsiteX15" fmla="*/ 0 w 4418481"/>
              <a:gd name="connsiteY15" fmla="*/ 4508518 h 6863893"/>
              <a:gd name="connsiteX16" fmla="*/ 495300 w 4418481"/>
              <a:gd name="connsiteY16" fmla="*/ 5003818 h 6863893"/>
              <a:gd name="connsiteX17" fmla="*/ 1890917 w 4418481"/>
              <a:gd name="connsiteY17" fmla="*/ 5003818 h 6863893"/>
              <a:gd name="connsiteX18" fmla="*/ 1932423 w 4418481"/>
              <a:gd name="connsiteY18" fmla="*/ 5010153 h 6863893"/>
              <a:gd name="connsiteX19" fmla="*/ 2852255 w 4418481"/>
              <a:gd name="connsiteY19" fmla="*/ 6138748 h 6863893"/>
              <a:gd name="connsiteX20" fmla="*/ 2655511 w 4418481"/>
              <a:gd name="connsiteY20" fmla="*/ 6782842 h 6863893"/>
              <a:gd name="connsiteX21" fmla="*/ 2588638 w 4418481"/>
              <a:gd name="connsiteY21" fmla="*/ 6863893 h 6863893"/>
              <a:gd name="connsiteX22" fmla="*/ 4418481 w 4418481"/>
              <a:gd name="connsiteY22" fmla="*/ 6863893 h 6863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418481" h="6863893">
                <a:moveTo>
                  <a:pt x="4418481" y="0"/>
                </a:moveTo>
                <a:lnTo>
                  <a:pt x="2552450" y="0"/>
                </a:lnTo>
                <a:lnTo>
                  <a:pt x="2556805" y="43199"/>
                </a:lnTo>
                <a:cubicBezTo>
                  <a:pt x="2556805" y="516645"/>
                  <a:pt x="2173001" y="900449"/>
                  <a:pt x="1699555" y="900449"/>
                </a:cubicBezTo>
                <a:lnTo>
                  <a:pt x="989330" y="900449"/>
                </a:lnTo>
                <a:lnTo>
                  <a:pt x="870268" y="900449"/>
                </a:lnTo>
                <a:cubicBezTo>
                  <a:pt x="728234" y="900449"/>
                  <a:pt x="613093" y="1015590"/>
                  <a:pt x="613093" y="1157624"/>
                </a:cubicBezTo>
                <a:cubicBezTo>
                  <a:pt x="613093" y="1299658"/>
                  <a:pt x="728234" y="1414798"/>
                  <a:pt x="870268" y="1414798"/>
                </a:cubicBezTo>
                <a:lnTo>
                  <a:pt x="1569188" y="1414798"/>
                </a:lnTo>
                <a:lnTo>
                  <a:pt x="1701675" y="1421488"/>
                </a:lnTo>
                <a:cubicBezTo>
                  <a:pt x="2355191" y="1487857"/>
                  <a:pt x="2865167" y="2039771"/>
                  <a:pt x="2865167" y="2710798"/>
                </a:cubicBezTo>
                <a:cubicBezTo>
                  <a:pt x="2865167" y="3426559"/>
                  <a:pt x="2284928" y="4006797"/>
                  <a:pt x="1569167" y="4006797"/>
                </a:cubicBezTo>
                <a:lnTo>
                  <a:pt x="532130" y="4006797"/>
                </a:lnTo>
                <a:lnTo>
                  <a:pt x="532130" y="4013218"/>
                </a:lnTo>
                <a:lnTo>
                  <a:pt x="495300" y="4013218"/>
                </a:lnTo>
                <a:cubicBezTo>
                  <a:pt x="221753" y="4013218"/>
                  <a:pt x="0" y="4234971"/>
                  <a:pt x="0" y="4508518"/>
                </a:cubicBezTo>
                <a:cubicBezTo>
                  <a:pt x="0" y="4782065"/>
                  <a:pt x="221753" y="5003818"/>
                  <a:pt x="495300" y="5003818"/>
                </a:cubicBezTo>
                <a:lnTo>
                  <a:pt x="1890917" y="5003818"/>
                </a:lnTo>
                <a:lnTo>
                  <a:pt x="1932423" y="5010153"/>
                </a:lnTo>
                <a:cubicBezTo>
                  <a:pt x="2457370" y="5117572"/>
                  <a:pt x="2852255" y="5582045"/>
                  <a:pt x="2852255" y="6138748"/>
                </a:cubicBezTo>
                <a:cubicBezTo>
                  <a:pt x="2852255" y="6377335"/>
                  <a:pt x="2779725" y="6598982"/>
                  <a:pt x="2655511" y="6782842"/>
                </a:cubicBezTo>
                <a:lnTo>
                  <a:pt x="2588638" y="6863893"/>
                </a:lnTo>
                <a:lnTo>
                  <a:pt x="4418481" y="6863893"/>
                </a:ln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8" name="椭圆 7"/>
          <p:cNvSpPr/>
          <p:nvPr userDrawn="1">
            <p:custDataLst>
              <p:tags r:id="rId3"/>
            </p:custDataLst>
          </p:nvPr>
        </p:nvSpPr>
        <p:spPr>
          <a:xfrm flipH="1">
            <a:off x="3204398" y="1548408"/>
            <a:ext cx="375047" cy="375047"/>
          </a:xfrm>
          <a:prstGeom prst="ellipse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9" name="矩形: 圆角 8"/>
          <p:cNvSpPr/>
          <p:nvPr userDrawn="1">
            <p:custDataLst>
              <p:tags r:id="rId4"/>
            </p:custDataLst>
          </p:nvPr>
        </p:nvSpPr>
        <p:spPr>
          <a:xfrm flipH="1">
            <a:off x="3853884" y="4714876"/>
            <a:ext cx="898325" cy="23395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7" name="任意多边形: 形状 26"/>
          <p:cNvSpPr/>
          <p:nvPr userDrawn="1">
            <p:custDataLst>
              <p:tags r:id="rId5"/>
            </p:custDataLst>
          </p:nvPr>
        </p:nvSpPr>
        <p:spPr>
          <a:xfrm flipH="1">
            <a:off x="4998086" y="5575697"/>
            <a:ext cx="2075260" cy="425054"/>
          </a:xfrm>
          <a:custGeom>
            <a:avLst/>
            <a:gdLst>
              <a:gd name="connsiteX0" fmla="*/ 2393310 w 2767013"/>
              <a:gd name="connsiteY0" fmla="*/ 0 h 566738"/>
              <a:gd name="connsiteX1" fmla="*/ 373703 w 2767013"/>
              <a:gd name="connsiteY1" fmla="*/ 0 h 566738"/>
              <a:gd name="connsiteX2" fmla="*/ 0 w 2767013"/>
              <a:gd name="connsiteY2" fmla="*/ 373703 h 566738"/>
              <a:gd name="connsiteX3" fmla="*/ 29368 w 2767013"/>
              <a:gd name="connsiteY3" fmla="*/ 519165 h 566738"/>
              <a:gd name="connsiteX4" fmla="*/ 55189 w 2767013"/>
              <a:gd name="connsiteY4" fmla="*/ 566738 h 566738"/>
              <a:gd name="connsiteX5" fmla="*/ 2711824 w 2767013"/>
              <a:gd name="connsiteY5" fmla="*/ 566738 h 566738"/>
              <a:gd name="connsiteX6" fmla="*/ 2737646 w 2767013"/>
              <a:gd name="connsiteY6" fmla="*/ 519165 h 566738"/>
              <a:gd name="connsiteX7" fmla="*/ 2767013 w 2767013"/>
              <a:gd name="connsiteY7" fmla="*/ 373703 h 566738"/>
              <a:gd name="connsiteX8" fmla="*/ 2393310 w 2767013"/>
              <a:gd name="connsiteY8" fmla="*/ 0 h 566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67013" h="566738">
                <a:moveTo>
                  <a:pt x="2393310" y="0"/>
                </a:moveTo>
                <a:lnTo>
                  <a:pt x="373703" y="0"/>
                </a:lnTo>
                <a:cubicBezTo>
                  <a:pt x="167313" y="0"/>
                  <a:pt x="0" y="167313"/>
                  <a:pt x="0" y="373703"/>
                </a:cubicBezTo>
                <a:cubicBezTo>
                  <a:pt x="0" y="425301"/>
                  <a:pt x="10457" y="474456"/>
                  <a:pt x="29368" y="519165"/>
                </a:cubicBezTo>
                <a:lnTo>
                  <a:pt x="55189" y="566738"/>
                </a:lnTo>
                <a:lnTo>
                  <a:pt x="2711824" y="566738"/>
                </a:lnTo>
                <a:lnTo>
                  <a:pt x="2737646" y="519165"/>
                </a:lnTo>
                <a:cubicBezTo>
                  <a:pt x="2756556" y="474456"/>
                  <a:pt x="2767013" y="425301"/>
                  <a:pt x="2767013" y="373703"/>
                </a:cubicBezTo>
                <a:cubicBezTo>
                  <a:pt x="2767013" y="167313"/>
                  <a:pt x="2599700" y="0"/>
                  <a:pt x="2393310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12" name="矩形: 圆角 11"/>
          <p:cNvSpPr/>
          <p:nvPr userDrawn="1">
            <p:custDataLst>
              <p:tags r:id="rId6"/>
            </p:custDataLst>
          </p:nvPr>
        </p:nvSpPr>
        <p:spPr>
          <a:xfrm flipH="1">
            <a:off x="8040479" y="1923455"/>
            <a:ext cx="412551" cy="132159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椭圆 12"/>
          <p:cNvSpPr/>
          <p:nvPr userDrawn="1">
            <p:custDataLst>
              <p:tags r:id="rId7"/>
            </p:custDataLst>
          </p:nvPr>
        </p:nvSpPr>
        <p:spPr>
          <a:xfrm flipH="1">
            <a:off x="1579364" y="2301674"/>
            <a:ext cx="1185386" cy="11853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8"/>
            </p:custDataLst>
          </p:nvPr>
        </p:nvSpPr>
        <p:spPr>
          <a:xfrm>
            <a:off x="3272400" y="2598750"/>
            <a:ext cx="5178600" cy="761400"/>
          </a:xfr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4500"/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9"/>
            </p:custDataLst>
          </p:nvPr>
        </p:nvSpPr>
        <p:spPr>
          <a:xfrm>
            <a:off x="3271838" y="3451860"/>
            <a:ext cx="5179219" cy="345758"/>
          </a:xfrm>
        </p:spPr>
        <p:txBody>
          <a:bodyPr wrap="square">
            <a:normAutofit/>
          </a:bodyPr>
          <a:lstStyle>
            <a:lvl1pPr marL="0" indent="0" algn="r">
              <a:lnSpc>
                <a:spcPct val="100000"/>
              </a:lnSpc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6457950" y="5624513"/>
            <a:ext cx="2057400" cy="273844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6806700" y="4186350"/>
            <a:ext cx="1647000" cy="2754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350"/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任意多边形: 形状 20"/>
          <p:cNvSpPr/>
          <p:nvPr userDrawn="1">
            <p:custDataLst>
              <p:tags r:id="rId2"/>
            </p:custDataLst>
          </p:nvPr>
        </p:nvSpPr>
        <p:spPr>
          <a:xfrm>
            <a:off x="5901690" y="857250"/>
            <a:ext cx="3241358" cy="5143024"/>
          </a:xfrm>
          <a:custGeom>
            <a:avLst/>
            <a:gdLst>
              <a:gd name="connsiteX0" fmla="*/ 2552450 w 4322051"/>
              <a:gd name="connsiteY0" fmla="*/ 0 h 6863893"/>
              <a:gd name="connsiteX1" fmla="*/ 4322051 w 4322051"/>
              <a:gd name="connsiteY1" fmla="*/ 0 h 6863893"/>
              <a:gd name="connsiteX2" fmla="*/ 4322051 w 4322051"/>
              <a:gd name="connsiteY2" fmla="*/ 6863893 h 6863893"/>
              <a:gd name="connsiteX3" fmla="*/ 2588638 w 4322051"/>
              <a:gd name="connsiteY3" fmla="*/ 6863893 h 6863893"/>
              <a:gd name="connsiteX4" fmla="*/ 2655512 w 4322051"/>
              <a:gd name="connsiteY4" fmla="*/ 6782842 h 6863893"/>
              <a:gd name="connsiteX5" fmla="*/ 2852255 w 4322051"/>
              <a:gd name="connsiteY5" fmla="*/ 6138748 h 6863893"/>
              <a:gd name="connsiteX6" fmla="*/ 1932423 w 4322051"/>
              <a:gd name="connsiteY6" fmla="*/ 5010153 h 6863893"/>
              <a:gd name="connsiteX7" fmla="*/ 1890917 w 4322051"/>
              <a:gd name="connsiteY7" fmla="*/ 5003818 h 6863893"/>
              <a:gd name="connsiteX8" fmla="*/ 495300 w 4322051"/>
              <a:gd name="connsiteY8" fmla="*/ 5003818 h 6863893"/>
              <a:gd name="connsiteX9" fmla="*/ 0 w 4322051"/>
              <a:gd name="connsiteY9" fmla="*/ 4508518 h 6863893"/>
              <a:gd name="connsiteX10" fmla="*/ 495300 w 4322051"/>
              <a:gd name="connsiteY10" fmla="*/ 4013218 h 6863893"/>
              <a:gd name="connsiteX11" fmla="*/ 532130 w 4322051"/>
              <a:gd name="connsiteY11" fmla="*/ 4013218 h 6863893"/>
              <a:gd name="connsiteX12" fmla="*/ 532130 w 4322051"/>
              <a:gd name="connsiteY12" fmla="*/ 4006797 h 6863893"/>
              <a:gd name="connsiteX13" fmla="*/ 1569167 w 4322051"/>
              <a:gd name="connsiteY13" fmla="*/ 4006797 h 6863893"/>
              <a:gd name="connsiteX14" fmla="*/ 2865167 w 4322051"/>
              <a:gd name="connsiteY14" fmla="*/ 2710798 h 6863893"/>
              <a:gd name="connsiteX15" fmla="*/ 1701675 w 4322051"/>
              <a:gd name="connsiteY15" fmla="*/ 1421488 h 6863893"/>
              <a:gd name="connsiteX16" fmla="*/ 1569188 w 4322051"/>
              <a:gd name="connsiteY16" fmla="*/ 1414799 h 6863893"/>
              <a:gd name="connsiteX17" fmla="*/ 870268 w 4322051"/>
              <a:gd name="connsiteY17" fmla="*/ 1414799 h 6863893"/>
              <a:gd name="connsiteX18" fmla="*/ 613093 w 4322051"/>
              <a:gd name="connsiteY18" fmla="*/ 1157624 h 6863893"/>
              <a:gd name="connsiteX19" fmla="*/ 870268 w 4322051"/>
              <a:gd name="connsiteY19" fmla="*/ 900448 h 6863893"/>
              <a:gd name="connsiteX20" fmla="*/ 989330 w 4322051"/>
              <a:gd name="connsiteY20" fmla="*/ 900448 h 6863893"/>
              <a:gd name="connsiteX21" fmla="*/ 1699555 w 4322051"/>
              <a:gd name="connsiteY21" fmla="*/ 900448 h 6863893"/>
              <a:gd name="connsiteX22" fmla="*/ 2556805 w 4322051"/>
              <a:gd name="connsiteY22" fmla="*/ 43199 h 6863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322051" h="6863893">
                <a:moveTo>
                  <a:pt x="2552450" y="0"/>
                </a:moveTo>
                <a:lnTo>
                  <a:pt x="4322051" y="0"/>
                </a:lnTo>
                <a:lnTo>
                  <a:pt x="4322051" y="6863893"/>
                </a:lnTo>
                <a:lnTo>
                  <a:pt x="2588638" y="6863893"/>
                </a:lnTo>
                <a:lnTo>
                  <a:pt x="2655512" y="6782842"/>
                </a:lnTo>
                <a:cubicBezTo>
                  <a:pt x="2779725" y="6598982"/>
                  <a:pt x="2852255" y="6377335"/>
                  <a:pt x="2852255" y="6138748"/>
                </a:cubicBezTo>
                <a:cubicBezTo>
                  <a:pt x="2852255" y="5582045"/>
                  <a:pt x="2457370" y="5117572"/>
                  <a:pt x="1932423" y="5010153"/>
                </a:cubicBezTo>
                <a:lnTo>
                  <a:pt x="1890917" y="5003818"/>
                </a:lnTo>
                <a:lnTo>
                  <a:pt x="495300" y="5003818"/>
                </a:lnTo>
                <a:cubicBezTo>
                  <a:pt x="221753" y="5003818"/>
                  <a:pt x="0" y="4782065"/>
                  <a:pt x="0" y="4508518"/>
                </a:cubicBezTo>
                <a:cubicBezTo>
                  <a:pt x="0" y="4234971"/>
                  <a:pt x="221753" y="4013218"/>
                  <a:pt x="495300" y="4013218"/>
                </a:cubicBezTo>
                <a:lnTo>
                  <a:pt x="532130" y="4013218"/>
                </a:lnTo>
                <a:lnTo>
                  <a:pt x="532130" y="4006797"/>
                </a:lnTo>
                <a:lnTo>
                  <a:pt x="1569167" y="4006797"/>
                </a:lnTo>
                <a:cubicBezTo>
                  <a:pt x="2284928" y="4006797"/>
                  <a:pt x="2865167" y="3426558"/>
                  <a:pt x="2865167" y="2710798"/>
                </a:cubicBezTo>
                <a:cubicBezTo>
                  <a:pt x="2865167" y="2039771"/>
                  <a:pt x="2355191" y="1487857"/>
                  <a:pt x="1701675" y="1421488"/>
                </a:cubicBezTo>
                <a:lnTo>
                  <a:pt x="1569188" y="1414799"/>
                </a:lnTo>
                <a:lnTo>
                  <a:pt x="870268" y="1414799"/>
                </a:lnTo>
                <a:cubicBezTo>
                  <a:pt x="728234" y="1414799"/>
                  <a:pt x="613093" y="1299658"/>
                  <a:pt x="613093" y="1157624"/>
                </a:cubicBezTo>
                <a:cubicBezTo>
                  <a:pt x="613093" y="1015590"/>
                  <a:pt x="728234" y="900448"/>
                  <a:pt x="870268" y="900448"/>
                </a:cubicBezTo>
                <a:lnTo>
                  <a:pt x="989330" y="900448"/>
                </a:lnTo>
                <a:lnTo>
                  <a:pt x="1699555" y="900448"/>
                </a:lnTo>
                <a:cubicBezTo>
                  <a:pt x="2173001" y="900448"/>
                  <a:pt x="2556805" y="516645"/>
                  <a:pt x="2556805" y="43199"/>
                </a:cubicBez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8" name="椭圆 7"/>
          <p:cNvSpPr/>
          <p:nvPr userDrawn="1">
            <p:custDataLst>
              <p:tags r:id="rId3"/>
            </p:custDataLst>
          </p:nvPr>
        </p:nvSpPr>
        <p:spPr>
          <a:xfrm>
            <a:off x="5630465" y="1548408"/>
            <a:ext cx="375047" cy="375047"/>
          </a:xfrm>
          <a:prstGeom prst="ellipse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9" name="矩形: 圆角 8"/>
          <p:cNvSpPr/>
          <p:nvPr userDrawn="1">
            <p:custDataLst>
              <p:tags r:id="rId4"/>
            </p:custDataLst>
          </p:nvPr>
        </p:nvSpPr>
        <p:spPr>
          <a:xfrm>
            <a:off x="4457702" y="4714876"/>
            <a:ext cx="898325" cy="23395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7" name="任意多边形: 形状 26"/>
          <p:cNvSpPr/>
          <p:nvPr userDrawn="1">
            <p:custDataLst>
              <p:tags r:id="rId5"/>
            </p:custDataLst>
          </p:nvPr>
        </p:nvSpPr>
        <p:spPr>
          <a:xfrm>
            <a:off x="2135981" y="5575697"/>
            <a:ext cx="2075260" cy="425054"/>
          </a:xfrm>
          <a:custGeom>
            <a:avLst/>
            <a:gdLst>
              <a:gd name="connsiteX0" fmla="*/ 373703 w 2767013"/>
              <a:gd name="connsiteY0" fmla="*/ 0 h 566738"/>
              <a:gd name="connsiteX1" fmla="*/ 2393310 w 2767013"/>
              <a:gd name="connsiteY1" fmla="*/ 0 h 566738"/>
              <a:gd name="connsiteX2" fmla="*/ 2767013 w 2767013"/>
              <a:gd name="connsiteY2" fmla="*/ 373703 h 566738"/>
              <a:gd name="connsiteX3" fmla="*/ 2737646 w 2767013"/>
              <a:gd name="connsiteY3" fmla="*/ 519165 h 566738"/>
              <a:gd name="connsiteX4" fmla="*/ 2711824 w 2767013"/>
              <a:gd name="connsiteY4" fmla="*/ 566738 h 566738"/>
              <a:gd name="connsiteX5" fmla="*/ 55190 w 2767013"/>
              <a:gd name="connsiteY5" fmla="*/ 566738 h 566738"/>
              <a:gd name="connsiteX6" fmla="*/ 29368 w 2767013"/>
              <a:gd name="connsiteY6" fmla="*/ 519165 h 566738"/>
              <a:gd name="connsiteX7" fmla="*/ 0 w 2767013"/>
              <a:gd name="connsiteY7" fmla="*/ 373703 h 566738"/>
              <a:gd name="connsiteX8" fmla="*/ 373703 w 2767013"/>
              <a:gd name="connsiteY8" fmla="*/ 0 h 566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67013" h="566738">
                <a:moveTo>
                  <a:pt x="373703" y="0"/>
                </a:moveTo>
                <a:lnTo>
                  <a:pt x="2393310" y="0"/>
                </a:lnTo>
                <a:cubicBezTo>
                  <a:pt x="2599701" y="0"/>
                  <a:pt x="2767013" y="167313"/>
                  <a:pt x="2767013" y="373703"/>
                </a:cubicBezTo>
                <a:cubicBezTo>
                  <a:pt x="2767013" y="425301"/>
                  <a:pt x="2756556" y="474456"/>
                  <a:pt x="2737646" y="519165"/>
                </a:cubicBezTo>
                <a:lnTo>
                  <a:pt x="2711824" y="566738"/>
                </a:lnTo>
                <a:lnTo>
                  <a:pt x="55190" y="566738"/>
                </a:lnTo>
                <a:lnTo>
                  <a:pt x="29368" y="519165"/>
                </a:lnTo>
                <a:cubicBezTo>
                  <a:pt x="10457" y="474456"/>
                  <a:pt x="0" y="425301"/>
                  <a:pt x="0" y="373703"/>
                </a:cubicBezTo>
                <a:cubicBezTo>
                  <a:pt x="0" y="167313"/>
                  <a:pt x="167313" y="0"/>
                  <a:pt x="373703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2" name="矩形: 圆角 11"/>
          <p:cNvSpPr/>
          <p:nvPr userDrawn="1">
            <p:custDataLst>
              <p:tags r:id="rId6"/>
            </p:custDataLst>
          </p:nvPr>
        </p:nvSpPr>
        <p:spPr>
          <a:xfrm>
            <a:off x="689789" y="1923455"/>
            <a:ext cx="412551" cy="132159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椭圆 12"/>
          <p:cNvSpPr/>
          <p:nvPr userDrawn="1">
            <p:custDataLst>
              <p:tags r:id="rId7"/>
            </p:custDataLst>
          </p:nvPr>
        </p:nvSpPr>
        <p:spPr>
          <a:xfrm>
            <a:off x="6466932" y="2290789"/>
            <a:ext cx="1185386" cy="11853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77800" dist="38100" dir="5400000" sx="105000" sy="105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8"/>
            </p:custDataLst>
          </p:nvPr>
        </p:nvSpPr>
        <p:spPr>
          <a:xfrm>
            <a:off x="658800" y="2077650"/>
            <a:ext cx="5346713" cy="1198800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6000"/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9"/>
            </p:custDataLst>
          </p:nvPr>
        </p:nvSpPr>
        <p:spPr>
          <a:xfrm>
            <a:off x="658654" y="3398044"/>
            <a:ext cx="5346859" cy="831056"/>
          </a:xfrm>
        </p:spPr>
        <p:txBody>
          <a:bodyPr wrap="square">
            <a:norm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6457950" y="5624513"/>
            <a:ext cx="2057400" cy="273844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658800" y="4729050"/>
            <a:ext cx="1817700" cy="205495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 userDrawn="1">
            <p:custDataLst>
              <p:tags r:id="rId2"/>
            </p:custDataLst>
          </p:nvPr>
        </p:nvSpPr>
        <p:spPr>
          <a:xfrm>
            <a:off x="1790224" y="857250"/>
            <a:ext cx="7353300" cy="5143500"/>
          </a:xfrm>
          <a:custGeom>
            <a:avLst/>
            <a:gdLst>
              <a:gd name="connsiteX0" fmla="*/ 2594802 w 9804093"/>
              <a:gd name="connsiteY0" fmla="*/ 0 h 6863893"/>
              <a:gd name="connsiteX1" fmla="*/ 9573980 w 9804093"/>
              <a:gd name="connsiteY1" fmla="*/ 0 h 6863893"/>
              <a:gd name="connsiteX2" fmla="*/ 9573980 w 9804093"/>
              <a:gd name="connsiteY2" fmla="*/ 4463 h 6863893"/>
              <a:gd name="connsiteX3" fmla="*/ 9804093 w 9804093"/>
              <a:gd name="connsiteY3" fmla="*/ 4463 h 6863893"/>
              <a:gd name="connsiteX4" fmla="*/ 9804093 w 9804093"/>
              <a:gd name="connsiteY4" fmla="*/ 6863893 h 6863893"/>
              <a:gd name="connsiteX5" fmla="*/ 2837430 w 9804093"/>
              <a:gd name="connsiteY5" fmla="*/ 6863893 h 6863893"/>
              <a:gd name="connsiteX6" fmla="*/ 2834448 w 9804093"/>
              <a:gd name="connsiteY6" fmla="*/ 6830122 h 6863893"/>
              <a:gd name="connsiteX7" fmla="*/ 1932322 w 9804093"/>
              <a:gd name="connsiteY7" fmla="*/ 5905518 h 6863893"/>
              <a:gd name="connsiteX8" fmla="*/ 1891047 w 9804093"/>
              <a:gd name="connsiteY8" fmla="*/ 5899168 h 6863893"/>
              <a:gd name="connsiteX9" fmla="*/ 495304 w 9804093"/>
              <a:gd name="connsiteY9" fmla="*/ 5899168 h 6863893"/>
              <a:gd name="connsiteX10" fmla="*/ 0 w 9804093"/>
              <a:gd name="connsiteY10" fmla="*/ 5403868 h 6863893"/>
              <a:gd name="connsiteX11" fmla="*/ 495304 w 9804093"/>
              <a:gd name="connsiteY11" fmla="*/ 4908568 h 6863893"/>
              <a:gd name="connsiteX12" fmla="*/ 532134 w 9804093"/>
              <a:gd name="connsiteY12" fmla="*/ 4908568 h 6863893"/>
              <a:gd name="connsiteX13" fmla="*/ 532134 w 9804093"/>
              <a:gd name="connsiteY13" fmla="*/ 4902218 h 6863893"/>
              <a:gd name="connsiteX14" fmla="*/ 1569099 w 9804093"/>
              <a:gd name="connsiteY14" fmla="*/ 4902218 h 6863893"/>
              <a:gd name="connsiteX15" fmla="*/ 2865146 w 9804093"/>
              <a:gd name="connsiteY15" fmla="*/ 3606183 h 6863893"/>
              <a:gd name="connsiteX16" fmla="*/ 1701815 w 9804093"/>
              <a:gd name="connsiteY16" fmla="*/ 2317133 h 6863893"/>
              <a:gd name="connsiteX17" fmla="*/ 1569099 w 9804093"/>
              <a:gd name="connsiteY17" fmla="*/ 2310148 h 6863893"/>
              <a:gd name="connsiteX18" fmla="*/ 870593 w 9804093"/>
              <a:gd name="connsiteY18" fmla="*/ 2310148 h 6863893"/>
              <a:gd name="connsiteX19" fmla="*/ 613415 w 9804093"/>
              <a:gd name="connsiteY19" fmla="*/ 2052973 h 6863893"/>
              <a:gd name="connsiteX20" fmla="*/ 870593 w 9804093"/>
              <a:gd name="connsiteY20" fmla="*/ 1795798 h 6863893"/>
              <a:gd name="connsiteX21" fmla="*/ 989339 w 9804093"/>
              <a:gd name="connsiteY21" fmla="*/ 1795798 h 6863893"/>
              <a:gd name="connsiteX22" fmla="*/ 1699275 w 9804093"/>
              <a:gd name="connsiteY22" fmla="*/ 1795798 h 6863893"/>
              <a:gd name="connsiteX23" fmla="*/ 1954547 w 9804093"/>
              <a:gd name="connsiteY23" fmla="*/ 1757063 h 6863893"/>
              <a:gd name="connsiteX24" fmla="*/ 1985028 w 9804093"/>
              <a:gd name="connsiteY24" fmla="*/ 1746268 h 6863893"/>
              <a:gd name="connsiteX25" fmla="*/ 2010428 w 9804093"/>
              <a:gd name="connsiteY25" fmla="*/ 1739283 h 6863893"/>
              <a:gd name="connsiteX26" fmla="*/ 2806090 w 9804093"/>
              <a:gd name="connsiteY26" fmla="*/ 658513 h 6863893"/>
              <a:gd name="connsiteX27" fmla="*/ 2597170 w 9804093"/>
              <a:gd name="connsiteY27" fmla="*/ 2943 h 6863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804093" h="6863893">
                <a:moveTo>
                  <a:pt x="2594802" y="0"/>
                </a:moveTo>
                <a:lnTo>
                  <a:pt x="9573980" y="0"/>
                </a:lnTo>
                <a:lnTo>
                  <a:pt x="9573980" y="4463"/>
                </a:lnTo>
                <a:lnTo>
                  <a:pt x="9804093" y="4463"/>
                </a:lnTo>
                <a:lnTo>
                  <a:pt x="9804093" y="6863893"/>
                </a:lnTo>
                <a:lnTo>
                  <a:pt x="2837430" y="6863893"/>
                </a:lnTo>
                <a:lnTo>
                  <a:pt x="2834448" y="6830122"/>
                </a:lnTo>
                <a:cubicBezTo>
                  <a:pt x="2751668" y="6367034"/>
                  <a:pt x="2391828" y="5999419"/>
                  <a:pt x="1932322" y="5905518"/>
                </a:cubicBezTo>
                <a:lnTo>
                  <a:pt x="1891047" y="5899168"/>
                </a:lnTo>
                <a:lnTo>
                  <a:pt x="495304" y="5899168"/>
                </a:lnTo>
                <a:cubicBezTo>
                  <a:pt x="221617" y="5899168"/>
                  <a:pt x="0" y="5677553"/>
                  <a:pt x="0" y="5403868"/>
                </a:cubicBezTo>
                <a:cubicBezTo>
                  <a:pt x="0" y="5130183"/>
                  <a:pt x="221617" y="4908568"/>
                  <a:pt x="495304" y="4908568"/>
                </a:cubicBezTo>
                <a:lnTo>
                  <a:pt x="532134" y="4908568"/>
                </a:lnTo>
                <a:lnTo>
                  <a:pt x="532134" y="4902218"/>
                </a:lnTo>
                <a:lnTo>
                  <a:pt x="1569099" y="4902218"/>
                </a:lnTo>
                <a:cubicBezTo>
                  <a:pt x="2284750" y="4902218"/>
                  <a:pt x="2865146" y="4321828"/>
                  <a:pt x="2865146" y="3606183"/>
                </a:cubicBezTo>
                <a:cubicBezTo>
                  <a:pt x="2865146" y="2934988"/>
                  <a:pt x="2355235" y="2383173"/>
                  <a:pt x="1701815" y="2317133"/>
                </a:cubicBezTo>
                <a:lnTo>
                  <a:pt x="1569099" y="2310148"/>
                </a:lnTo>
                <a:lnTo>
                  <a:pt x="870593" y="2310148"/>
                </a:lnTo>
                <a:cubicBezTo>
                  <a:pt x="728351" y="2310148"/>
                  <a:pt x="613415" y="2195213"/>
                  <a:pt x="613415" y="2052973"/>
                </a:cubicBezTo>
                <a:cubicBezTo>
                  <a:pt x="613415" y="1910733"/>
                  <a:pt x="728351" y="1795798"/>
                  <a:pt x="870593" y="1795798"/>
                </a:cubicBezTo>
                <a:lnTo>
                  <a:pt x="989339" y="1795798"/>
                </a:lnTo>
                <a:lnTo>
                  <a:pt x="1699275" y="1795798"/>
                </a:lnTo>
                <a:cubicBezTo>
                  <a:pt x="1788176" y="1795798"/>
                  <a:pt x="1873902" y="1782463"/>
                  <a:pt x="1954547" y="1757063"/>
                </a:cubicBezTo>
                <a:lnTo>
                  <a:pt x="1985028" y="1746268"/>
                </a:lnTo>
                <a:lnTo>
                  <a:pt x="2010428" y="1739283"/>
                </a:lnTo>
                <a:cubicBezTo>
                  <a:pt x="2471442" y="1596408"/>
                  <a:pt x="2806090" y="1166513"/>
                  <a:pt x="2806090" y="658513"/>
                </a:cubicBezTo>
                <a:cubicBezTo>
                  <a:pt x="2806090" y="414038"/>
                  <a:pt x="2728699" y="187918"/>
                  <a:pt x="2597170" y="2943"/>
                </a:cubicBez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4" name="椭圆 3"/>
          <p:cNvSpPr/>
          <p:nvPr userDrawn="1">
            <p:custDataLst>
              <p:tags r:id="rId3"/>
            </p:custDataLst>
          </p:nvPr>
        </p:nvSpPr>
        <p:spPr>
          <a:xfrm>
            <a:off x="1674071" y="2198432"/>
            <a:ext cx="375047" cy="375047"/>
          </a:xfrm>
          <a:prstGeom prst="ellipse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17" name="任意多边形: 形状 16"/>
          <p:cNvSpPr/>
          <p:nvPr userDrawn="1">
            <p:custDataLst>
              <p:tags r:id="rId4"/>
            </p:custDataLst>
          </p:nvPr>
        </p:nvSpPr>
        <p:spPr>
          <a:xfrm>
            <a:off x="0" y="3907859"/>
            <a:ext cx="80469" cy="219216"/>
          </a:xfrm>
          <a:custGeom>
            <a:avLst/>
            <a:gdLst>
              <a:gd name="connsiteX0" fmla="*/ 0 w 107292"/>
              <a:gd name="connsiteY0" fmla="*/ 0 h 292288"/>
              <a:gd name="connsiteX1" fmla="*/ 12031 w 107292"/>
              <a:gd name="connsiteY1" fmla="*/ 2429 h 292288"/>
              <a:gd name="connsiteX2" fmla="*/ 107292 w 107292"/>
              <a:gd name="connsiteY2" fmla="*/ 146144 h 292288"/>
              <a:gd name="connsiteX3" fmla="*/ 12031 w 107292"/>
              <a:gd name="connsiteY3" fmla="*/ 289859 h 292288"/>
              <a:gd name="connsiteX4" fmla="*/ 0 w 107292"/>
              <a:gd name="connsiteY4" fmla="*/ 292288 h 292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292" h="292288">
                <a:moveTo>
                  <a:pt x="0" y="0"/>
                </a:moveTo>
                <a:lnTo>
                  <a:pt x="12031" y="2429"/>
                </a:lnTo>
                <a:cubicBezTo>
                  <a:pt x="68012" y="26107"/>
                  <a:pt x="107292" y="81538"/>
                  <a:pt x="107292" y="146144"/>
                </a:cubicBezTo>
                <a:cubicBezTo>
                  <a:pt x="107292" y="210750"/>
                  <a:pt x="68012" y="266181"/>
                  <a:pt x="12031" y="289859"/>
                </a:cubicBezTo>
                <a:lnTo>
                  <a:pt x="0" y="29228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2" name="任意多边形: 形状 21"/>
          <p:cNvSpPr/>
          <p:nvPr userDrawn="1">
            <p:custDataLst>
              <p:tags r:id="rId5"/>
            </p:custDataLst>
          </p:nvPr>
        </p:nvSpPr>
        <p:spPr>
          <a:xfrm>
            <a:off x="0" y="4386263"/>
            <a:ext cx="640362" cy="725870"/>
          </a:xfrm>
          <a:custGeom>
            <a:avLst/>
            <a:gdLst>
              <a:gd name="connsiteX0" fmla="*/ 0 w 853816"/>
              <a:gd name="connsiteY0" fmla="*/ 0 h 967826"/>
              <a:gd name="connsiteX1" fmla="*/ 369903 w 853816"/>
              <a:gd name="connsiteY1" fmla="*/ 0 h 967826"/>
              <a:gd name="connsiteX2" fmla="*/ 853816 w 853816"/>
              <a:gd name="connsiteY2" fmla="*/ 483913 h 967826"/>
              <a:gd name="connsiteX3" fmla="*/ 369903 w 853816"/>
              <a:gd name="connsiteY3" fmla="*/ 967826 h 967826"/>
              <a:gd name="connsiteX4" fmla="*/ 0 w 853816"/>
              <a:gd name="connsiteY4" fmla="*/ 967826 h 967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3816" h="967826">
                <a:moveTo>
                  <a:pt x="0" y="0"/>
                </a:moveTo>
                <a:lnTo>
                  <a:pt x="369903" y="0"/>
                </a:lnTo>
                <a:cubicBezTo>
                  <a:pt x="637161" y="0"/>
                  <a:pt x="853816" y="216655"/>
                  <a:pt x="853816" y="483913"/>
                </a:cubicBezTo>
                <a:cubicBezTo>
                  <a:pt x="853816" y="751171"/>
                  <a:pt x="637161" y="967826"/>
                  <a:pt x="369903" y="967826"/>
                </a:cubicBezTo>
                <a:lnTo>
                  <a:pt x="0" y="967826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10" name="矩形: 圆角 9"/>
          <p:cNvSpPr/>
          <p:nvPr userDrawn="1">
            <p:custDataLst>
              <p:tags r:id="rId6"/>
            </p:custDataLst>
          </p:nvPr>
        </p:nvSpPr>
        <p:spPr>
          <a:xfrm>
            <a:off x="136509" y="2394887"/>
            <a:ext cx="412551" cy="132159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矩形: 圆角 10"/>
          <p:cNvSpPr/>
          <p:nvPr userDrawn="1">
            <p:custDataLst>
              <p:tags r:id="rId7"/>
            </p:custDataLst>
          </p:nvPr>
        </p:nvSpPr>
        <p:spPr>
          <a:xfrm>
            <a:off x="1371078" y="5438124"/>
            <a:ext cx="378000" cy="132159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 noChangeAspect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499500" y="2641950"/>
            <a:ext cx="1806300" cy="18063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effectLst>
            <a:outerShdw blurRad="228600" dist="38100" dir="5400000" sx="105000" sy="105000" algn="ctr" rotWithShape="0">
              <a:schemeClr val="tx1">
                <a:alpha val="15000"/>
              </a:schemeClr>
            </a:outerShdw>
          </a:effectLst>
        </p:spPr>
        <p:txBody>
          <a:bodyPr wrap="square" anchor="ctr">
            <a:normAutofit/>
          </a:bodyPr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>
            <a:spLocks noChangeAspect="1"/>
          </p:cNvSpPr>
          <p:nvPr userDrawn="1">
            <p:custDataLst>
              <p:tags r:id="rId2"/>
            </p:custDataLst>
          </p:nvPr>
        </p:nvSpPr>
        <p:spPr>
          <a:xfrm>
            <a:off x="7009087" y="3999314"/>
            <a:ext cx="918000" cy="918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177800" dist="38100" dir="5400000" sx="105000" sy="105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椭圆 8"/>
          <p:cNvSpPr>
            <a:spLocks noChangeAspect="1"/>
          </p:cNvSpPr>
          <p:nvPr userDrawn="1">
            <p:custDataLst>
              <p:tags r:id="rId3"/>
            </p:custDataLst>
          </p:nvPr>
        </p:nvSpPr>
        <p:spPr>
          <a:xfrm rot="16200000" flipV="1">
            <a:off x="8148127" y="4984170"/>
            <a:ext cx="432000" cy="432000"/>
          </a:xfrm>
          <a:prstGeom prst="ellipse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4"/>
            </p:custDataLst>
          </p:nvPr>
        </p:nvSpPr>
        <p:spPr>
          <a:xfrm rot="16200000">
            <a:off x="2752249" y="-1894284"/>
            <a:ext cx="3639979" cy="9143048"/>
          </a:xfrm>
          <a:custGeom>
            <a:avLst/>
            <a:gdLst>
              <a:gd name="connsiteX0" fmla="*/ 4852643 w 4852643"/>
              <a:gd name="connsiteY0" fmla="*/ 0 h 12198491"/>
              <a:gd name="connsiteX1" fmla="*/ 4852643 w 4852643"/>
              <a:gd name="connsiteY1" fmla="*/ 12198491 h 12198491"/>
              <a:gd name="connsiteX2" fmla="*/ 2028721 w 4852643"/>
              <a:gd name="connsiteY2" fmla="*/ 12198491 h 12198491"/>
              <a:gd name="connsiteX3" fmla="*/ 2003449 w 4852643"/>
              <a:gd name="connsiteY3" fmla="*/ 12146030 h 12198491"/>
              <a:gd name="connsiteX4" fmla="*/ 805770 w 4852643"/>
              <a:gd name="connsiteY4" fmla="*/ 11433201 h 12198491"/>
              <a:gd name="connsiteX5" fmla="*/ 290492 w 4852643"/>
              <a:gd name="connsiteY5" fmla="*/ 11431611 h 12198491"/>
              <a:gd name="connsiteX6" fmla="*/ 51677 w 4852643"/>
              <a:gd name="connsiteY6" fmla="*/ 11304635 h 12198491"/>
              <a:gd name="connsiteX7" fmla="*/ 49471 w 4852643"/>
              <a:gd name="connsiteY7" fmla="*/ 11300570 h 12198491"/>
              <a:gd name="connsiteX8" fmla="*/ 49187 w 4852643"/>
              <a:gd name="connsiteY8" fmla="*/ 11300225 h 12198491"/>
              <a:gd name="connsiteX9" fmla="*/ 0 w 4852643"/>
              <a:gd name="connsiteY9" fmla="*/ 11139201 h 12198491"/>
              <a:gd name="connsiteX10" fmla="*/ 1 w 4852643"/>
              <a:gd name="connsiteY10" fmla="*/ 11139202 h 12198491"/>
              <a:gd name="connsiteX11" fmla="*/ 437293 w 4852643"/>
              <a:gd name="connsiteY11" fmla="*/ 10851201 h 12198491"/>
              <a:gd name="connsiteX12" fmla="*/ 3313866 w 4852643"/>
              <a:gd name="connsiteY12" fmla="*/ 10851732 h 12198491"/>
              <a:gd name="connsiteX13" fmla="*/ 3531750 w 4852643"/>
              <a:gd name="connsiteY13" fmla="*/ 10633848 h 12198491"/>
              <a:gd name="connsiteX14" fmla="*/ 3313866 w 4852643"/>
              <a:gd name="connsiteY14" fmla="*/ 10415964 h 12198491"/>
              <a:gd name="connsiteX15" fmla="*/ 1690009 w 4852643"/>
              <a:gd name="connsiteY15" fmla="*/ 10413582 h 12198491"/>
              <a:gd name="connsiteX16" fmla="*/ 1223284 w 4852643"/>
              <a:gd name="connsiteY16" fmla="*/ 9946857 h 12198491"/>
              <a:gd name="connsiteX17" fmla="*/ 1690009 w 4852643"/>
              <a:gd name="connsiteY17" fmla="*/ 9480132 h 12198491"/>
              <a:gd name="connsiteX18" fmla="*/ 1969454 w 4852643"/>
              <a:gd name="connsiteY18" fmla="*/ 9472077 h 12198491"/>
              <a:gd name="connsiteX19" fmla="*/ 2449415 w 4852643"/>
              <a:gd name="connsiteY19" fmla="*/ 8883184 h 12198491"/>
              <a:gd name="connsiteX20" fmla="*/ 1848310 w 4852643"/>
              <a:gd name="connsiteY20" fmla="*/ 8282079 h 12198491"/>
              <a:gd name="connsiteX21" fmla="*/ 1077339 w 4852643"/>
              <a:gd name="connsiteY21" fmla="*/ 8282079 h 12198491"/>
              <a:gd name="connsiteX22" fmla="*/ 845384 w 4852643"/>
              <a:gd name="connsiteY22" fmla="*/ 8239973 h 12198491"/>
              <a:gd name="connsiteX23" fmla="*/ 839168 w 4852643"/>
              <a:gd name="connsiteY23" fmla="*/ 8236599 h 12198491"/>
              <a:gd name="connsiteX24" fmla="*/ 828952 w 4852643"/>
              <a:gd name="connsiteY24" fmla="*/ 8233428 h 12198491"/>
              <a:gd name="connsiteX25" fmla="*/ 504145 w 4852643"/>
              <a:gd name="connsiteY25" fmla="*/ 7743407 h 12198491"/>
              <a:gd name="connsiteX26" fmla="*/ 504146 w 4852643"/>
              <a:gd name="connsiteY26" fmla="*/ 7743408 h 12198491"/>
              <a:gd name="connsiteX27" fmla="*/ 1035959 w 4852643"/>
              <a:gd name="connsiteY27" fmla="*/ 7211595 h 12198491"/>
              <a:gd name="connsiteX28" fmla="*/ 1042827 w 4852643"/>
              <a:gd name="connsiteY28" fmla="*/ 7211595 h 12198491"/>
              <a:gd name="connsiteX29" fmla="*/ 2490462 w 4852643"/>
              <a:gd name="connsiteY29" fmla="*/ 7212880 h 12198491"/>
              <a:gd name="connsiteX30" fmla="*/ 2490462 w 4852643"/>
              <a:gd name="connsiteY30" fmla="*/ 7209612 h 12198491"/>
              <a:gd name="connsiteX31" fmla="*/ 2501844 w 4852643"/>
              <a:gd name="connsiteY31" fmla="*/ 7209612 h 12198491"/>
              <a:gd name="connsiteX32" fmla="*/ 3607934 w 4852643"/>
              <a:gd name="connsiteY32" fmla="*/ 6103521 h 12198491"/>
              <a:gd name="connsiteX33" fmla="*/ 2501844 w 4852643"/>
              <a:gd name="connsiteY33" fmla="*/ 4997430 h 12198491"/>
              <a:gd name="connsiteX34" fmla="*/ 2248540 w 4852643"/>
              <a:gd name="connsiteY34" fmla="*/ 4997429 h 12198491"/>
              <a:gd name="connsiteX35" fmla="*/ 2163766 w 4852643"/>
              <a:gd name="connsiteY35" fmla="*/ 4988643 h 12198491"/>
              <a:gd name="connsiteX36" fmla="*/ 1765571 w 4852643"/>
              <a:gd name="connsiteY36" fmla="*/ 4486306 h 12198491"/>
              <a:gd name="connsiteX37" fmla="*/ 2264271 w 4852643"/>
              <a:gd name="connsiteY37" fmla="*/ 3973551 h 12198491"/>
              <a:gd name="connsiteX38" fmla="*/ 2635267 w 4852643"/>
              <a:gd name="connsiteY38" fmla="*/ 3969042 h 12198491"/>
              <a:gd name="connsiteX39" fmla="*/ 3931267 w 4852643"/>
              <a:gd name="connsiteY39" fmla="*/ 2636517 h 12198491"/>
              <a:gd name="connsiteX40" fmla="*/ 2767775 w 4852643"/>
              <a:gd name="connsiteY40" fmla="*/ 1310870 h 12198491"/>
              <a:gd name="connsiteX41" fmla="*/ 2298843 w 4852643"/>
              <a:gd name="connsiteY41" fmla="*/ 1312086 h 12198491"/>
              <a:gd name="connsiteX42" fmla="*/ 2030416 w 4852643"/>
              <a:gd name="connsiteY42" fmla="*/ 1043659 h 12198491"/>
              <a:gd name="connsiteX43" fmla="*/ 2298843 w 4852643"/>
              <a:gd name="connsiteY43" fmla="*/ 775231 h 12198491"/>
              <a:gd name="connsiteX44" fmla="*/ 2765655 w 4852643"/>
              <a:gd name="connsiteY44" fmla="*/ 775146 h 12198491"/>
              <a:gd name="connsiteX45" fmla="*/ 3605488 w 4852643"/>
              <a:gd name="connsiteY45" fmla="*/ 71371 h 12198491"/>
              <a:gd name="connsiteX46" fmla="*/ 3616082 w 4852643"/>
              <a:gd name="connsiteY46" fmla="*/ 0 h 12198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852643" h="12198491">
                <a:moveTo>
                  <a:pt x="4852643" y="0"/>
                </a:moveTo>
                <a:lnTo>
                  <a:pt x="4852643" y="12198491"/>
                </a:lnTo>
                <a:lnTo>
                  <a:pt x="2028721" y="12198491"/>
                </a:lnTo>
                <a:lnTo>
                  <a:pt x="2003449" y="12146030"/>
                </a:lnTo>
                <a:cubicBezTo>
                  <a:pt x="1772796" y="11721437"/>
                  <a:pt x="1322943" y="11433201"/>
                  <a:pt x="805770" y="11433201"/>
                </a:cubicBezTo>
                <a:lnTo>
                  <a:pt x="290492" y="11431611"/>
                </a:lnTo>
                <a:cubicBezTo>
                  <a:pt x="191080" y="11431611"/>
                  <a:pt x="103433" y="11381243"/>
                  <a:pt x="51677" y="11304635"/>
                </a:cubicBezTo>
                <a:lnTo>
                  <a:pt x="49471" y="11300570"/>
                </a:lnTo>
                <a:lnTo>
                  <a:pt x="49187" y="11300225"/>
                </a:lnTo>
                <a:cubicBezTo>
                  <a:pt x="18133" y="11254260"/>
                  <a:pt x="0" y="11198848"/>
                  <a:pt x="0" y="11139201"/>
                </a:cubicBezTo>
                <a:lnTo>
                  <a:pt x="1" y="11139202"/>
                </a:lnTo>
                <a:cubicBezTo>
                  <a:pt x="1" y="10980143"/>
                  <a:pt x="166267" y="10813879"/>
                  <a:pt x="437293" y="10851201"/>
                </a:cubicBezTo>
                <a:lnTo>
                  <a:pt x="3313866" y="10851732"/>
                </a:lnTo>
                <a:cubicBezTo>
                  <a:pt x="3434199" y="10851732"/>
                  <a:pt x="3531750" y="10754182"/>
                  <a:pt x="3531750" y="10633848"/>
                </a:cubicBezTo>
                <a:cubicBezTo>
                  <a:pt x="3531750" y="10513514"/>
                  <a:pt x="3434199" y="10415964"/>
                  <a:pt x="3313866" y="10415964"/>
                </a:cubicBezTo>
                <a:lnTo>
                  <a:pt x="1690009" y="10413582"/>
                </a:lnTo>
                <a:cubicBezTo>
                  <a:pt x="1432244" y="10413582"/>
                  <a:pt x="1223284" y="10204622"/>
                  <a:pt x="1223284" y="9946857"/>
                </a:cubicBezTo>
                <a:cubicBezTo>
                  <a:pt x="1223284" y="9689092"/>
                  <a:pt x="1432244" y="9480132"/>
                  <a:pt x="1690009" y="9480132"/>
                </a:cubicBezTo>
                <a:lnTo>
                  <a:pt x="1969454" y="9472077"/>
                </a:lnTo>
                <a:cubicBezTo>
                  <a:pt x="2243367" y="9416026"/>
                  <a:pt x="2449415" y="9173667"/>
                  <a:pt x="2449415" y="8883184"/>
                </a:cubicBezTo>
                <a:cubicBezTo>
                  <a:pt x="2449415" y="8551203"/>
                  <a:pt x="2180291" y="8282079"/>
                  <a:pt x="1848310" y="8282079"/>
                </a:cubicBezTo>
                <a:lnTo>
                  <a:pt x="1077339" y="8282079"/>
                </a:lnTo>
                <a:lnTo>
                  <a:pt x="845384" y="8239973"/>
                </a:lnTo>
                <a:lnTo>
                  <a:pt x="839168" y="8236599"/>
                </a:lnTo>
                <a:lnTo>
                  <a:pt x="828952" y="8233428"/>
                </a:lnTo>
                <a:cubicBezTo>
                  <a:pt x="638077" y="8152694"/>
                  <a:pt x="504145" y="7963691"/>
                  <a:pt x="504145" y="7743407"/>
                </a:cubicBezTo>
                <a:lnTo>
                  <a:pt x="504146" y="7743408"/>
                </a:lnTo>
                <a:cubicBezTo>
                  <a:pt x="504146" y="7449696"/>
                  <a:pt x="742247" y="7211595"/>
                  <a:pt x="1035959" y="7211595"/>
                </a:cubicBezTo>
                <a:lnTo>
                  <a:pt x="1042827" y="7211595"/>
                </a:lnTo>
                <a:cubicBezTo>
                  <a:pt x="1469388" y="7240014"/>
                  <a:pt x="2007917" y="7212451"/>
                  <a:pt x="2490462" y="7212880"/>
                </a:cubicBezTo>
                <a:lnTo>
                  <a:pt x="2490462" y="7209612"/>
                </a:lnTo>
                <a:lnTo>
                  <a:pt x="2501844" y="7209612"/>
                </a:lnTo>
                <a:cubicBezTo>
                  <a:pt x="3112720" y="7209612"/>
                  <a:pt x="3607934" y="6714398"/>
                  <a:pt x="3607934" y="6103521"/>
                </a:cubicBezTo>
                <a:cubicBezTo>
                  <a:pt x="3607934" y="5492644"/>
                  <a:pt x="3112720" y="4997430"/>
                  <a:pt x="2501844" y="4997430"/>
                </a:cubicBezTo>
                <a:lnTo>
                  <a:pt x="2248540" y="4997429"/>
                </a:lnTo>
                <a:lnTo>
                  <a:pt x="2163766" y="4988643"/>
                </a:lnTo>
                <a:cubicBezTo>
                  <a:pt x="1936517" y="4940830"/>
                  <a:pt x="1765571" y="4734093"/>
                  <a:pt x="1765571" y="4486306"/>
                </a:cubicBezTo>
                <a:cubicBezTo>
                  <a:pt x="1765571" y="4203119"/>
                  <a:pt x="1988847" y="3973551"/>
                  <a:pt x="2264271" y="3973551"/>
                </a:cubicBezTo>
                <a:lnTo>
                  <a:pt x="2635267" y="3969042"/>
                </a:lnTo>
                <a:cubicBezTo>
                  <a:pt x="3351029" y="3969042"/>
                  <a:pt x="3931267" y="3372450"/>
                  <a:pt x="3931267" y="2636517"/>
                </a:cubicBezTo>
                <a:cubicBezTo>
                  <a:pt x="3931267" y="1946579"/>
                  <a:pt x="3421291" y="1379109"/>
                  <a:pt x="2767775" y="1310870"/>
                </a:cubicBezTo>
                <a:lnTo>
                  <a:pt x="2298843" y="1312086"/>
                </a:lnTo>
                <a:cubicBezTo>
                  <a:pt x="2150595" y="1312086"/>
                  <a:pt x="2030416" y="1191907"/>
                  <a:pt x="2030416" y="1043659"/>
                </a:cubicBezTo>
                <a:cubicBezTo>
                  <a:pt x="2030416" y="895410"/>
                  <a:pt x="2150595" y="775231"/>
                  <a:pt x="2298843" y="775231"/>
                </a:cubicBezTo>
                <a:lnTo>
                  <a:pt x="2765655" y="775146"/>
                </a:lnTo>
                <a:cubicBezTo>
                  <a:pt x="3179920" y="775146"/>
                  <a:pt x="3525553" y="473014"/>
                  <a:pt x="3605488" y="71371"/>
                </a:cubicBezTo>
                <a:lnTo>
                  <a:pt x="3616082" y="0"/>
                </a:ln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11" name="椭圆 10"/>
          <p:cNvSpPr>
            <a:spLocks noChangeAspect="1"/>
          </p:cNvSpPr>
          <p:nvPr userDrawn="1">
            <p:custDataLst>
              <p:tags r:id="rId5"/>
            </p:custDataLst>
          </p:nvPr>
        </p:nvSpPr>
        <p:spPr>
          <a:xfrm rot="16200000">
            <a:off x="564026" y="3252905"/>
            <a:ext cx="432000" cy="432000"/>
          </a:xfrm>
          <a:prstGeom prst="ellipse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1422900" y="3592350"/>
            <a:ext cx="4368300" cy="1636875"/>
          </a:xfrm>
        </p:spPr>
        <p:txBody>
          <a:bodyPr wrap="square" anchor="t">
            <a:normAutofit/>
          </a:bodyPr>
          <a:lstStyle>
            <a:lvl1pPr algn="l">
              <a:defRPr sz="5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7"/>
            </p:custDataLst>
          </p:nvPr>
        </p:nvSpPr>
        <p:spPr>
          <a:xfrm>
            <a:off x="1423035" y="2771775"/>
            <a:ext cx="4368165" cy="693896"/>
          </a:xfrm>
        </p:spPr>
        <p:txBody>
          <a:bodyPr wrap="none" anchor="ctr">
            <a:normAutofit/>
          </a:bodyPr>
          <a:lstStyle>
            <a:lvl1pPr marL="0" indent="0" algn="l">
              <a:buNone/>
              <a:defRPr sz="5400" b="1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521970" y="1833563"/>
            <a:ext cx="3992880" cy="3656888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629150" y="1833563"/>
            <a:ext cx="3992880" cy="3656888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21970" y="1833563"/>
            <a:ext cx="3992880" cy="308477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21970" y="2263574"/>
            <a:ext cx="3992880" cy="3225207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4629150" y="1833563"/>
            <a:ext cx="3992880" cy="308477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29150" y="2263574"/>
            <a:ext cx="3992880" cy="3225207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21970" y="1127284"/>
            <a:ext cx="8101489" cy="4363403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521970" y="1833563"/>
            <a:ext cx="8099316" cy="304165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任意多边形: 形状 20"/>
          <p:cNvSpPr/>
          <p:nvPr userDrawn="1">
            <p:custDataLst>
              <p:tags r:id="rId2"/>
            </p:custDataLst>
          </p:nvPr>
        </p:nvSpPr>
        <p:spPr>
          <a:xfrm flipH="1">
            <a:off x="0" y="857250"/>
            <a:ext cx="3313748" cy="5143500"/>
          </a:xfrm>
          <a:custGeom>
            <a:avLst/>
            <a:gdLst>
              <a:gd name="connsiteX0" fmla="*/ 4418481 w 4418481"/>
              <a:gd name="connsiteY0" fmla="*/ 0 h 6863893"/>
              <a:gd name="connsiteX1" fmla="*/ 2552450 w 4418481"/>
              <a:gd name="connsiteY1" fmla="*/ 0 h 6863893"/>
              <a:gd name="connsiteX2" fmla="*/ 2556805 w 4418481"/>
              <a:gd name="connsiteY2" fmla="*/ 43199 h 6863893"/>
              <a:gd name="connsiteX3" fmla="*/ 1699555 w 4418481"/>
              <a:gd name="connsiteY3" fmla="*/ 900449 h 6863893"/>
              <a:gd name="connsiteX4" fmla="*/ 989330 w 4418481"/>
              <a:gd name="connsiteY4" fmla="*/ 900449 h 6863893"/>
              <a:gd name="connsiteX5" fmla="*/ 870268 w 4418481"/>
              <a:gd name="connsiteY5" fmla="*/ 900449 h 6863893"/>
              <a:gd name="connsiteX6" fmla="*/ 613093 w 4418481"/>
              <a:gd name="connsiteY6" fmla="*/ 1157624 h 6863893"/>
              <a:gd name="connsiteX7" fmla="*/ 870268 w 4418481"/>
              <a:gd name="connsiteY7" fmla="*/ 1414798 h 6863893"/>
              <a:gd name="connsiteX8" fmla="*/ 1569188 w 4418481"/>
              <a:gd name="connsiteY8" fmla="*/ 1414798 h 6863893"/>
              <a:gd name="connsiteX9" fmla="*/ 1701675 w 4418481"/>
              <a:gd name="connsiteY9" fmla="*/ 1421488 h 6863893"/>
              <a:gd name="connsiteX10" fmla="*/ 2865167 w 4418481"/>
              <a:gd name="connsiteY10" fmla="*/ 2710798 h 6863893"/>
              <a:gd name="connsiteX11" fmla="*/ 1569167 w 4418481"/>
              <a:gd name="connsiteY11" fmla="*/ 4006797 h 6863893"/>
              <a:gd name="connsiteX12" fmla="*/ 532130 w 4418481"/>
              <a:gd name="connsiteY12" fmla="*/ 4006797 h 6863893"/>
              <a:gd name="connsiteX13" fmla="*/ 532130 w 4418481"/>
              <a:gd name="connsiteY13" fmla="*/ 4013218 h 6863893"/>
              <a:gd name="connsiteX14" fmla="*/ 495300 w 4418481"/>
              <a:gd name="connsiteY14" fmla="*/ 4013218 h 6863893"/>
              <a:gd name="connsiteX15" fmla="*/ 0 w 4418481"/>
              <a:gd name="connsiteY15" fmla="*/ 4508518 h 6863893"/>
              <a:gd name="connsiteX16" fmla="*/ 495300 w 4418481"/>
              <a:gd name="connsiteY16" fmla="*/ 5003818 h 6863893"/>
              <a:gd name="connsiteX17" fmla="*/ 1890917 w 4418481"/>
              <a:gd name="connsiteY17" fmla="*/ 5003818 h 6863893"/>
              <a:gd name="connsiteX18" fmla="*/ 1932423 w 4418481"/>
              <a:gd name="connsiteY18" fmla="*/ 5010153 h 6863893"/>
              <a:gd name="connsiteX19" fmla="*/ 2852255 w 4418481"/>
              <a:gd name="connsiteY19" fmla="*/ 6138748 h 6863893"/>
              <a:gd name="connsiteX20" fmla="*/ 2655511 w 4418481"/>
              <a:gd name="connsiteY20" fmla="*/ 6782842 h 6863893"/>
              <a:gd name="connsiteX21" fmla="*/ 2588638 w 4418481"/>
              <a:gd name="connsiteY21" fmla="*/ 6863893 h 6863893"/>
              <a:gd name="connsiteX22" fmla="*/ 4418481 w 4418481"/>
              <a:gd name="connsiteY22" fmla="*/ 6863893 h 6863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418481" h="6863893">
                <a:moveTo>
                  <a:pt x="4418481" y="0"/>
                </a:moveTo>
                <a:lnTo>
                  <a:pt x="2552450" y="0"/>
                </a:lnTo>
                <a:lnTo>
                  <a:pt x="2556805" y="43199"/>
                </a:lnTo>
                <a:cubicBezTo>
                  <a:pt x="2556805" y="516645"/>
                  <a:pt x="2173001" y="900449"/>
                  <a:pt x="1699555" y="900449"/>
                </a:cubicBezTo>
                <a:lnTo>
                  <a:pt x="989330" y="900449"/>
                </a:lnTo>
                <a:lnTo>
                  <a:pt x="870268" y="900449"/>
                </a:lnTo>
                <a:cubicBezTo>
                  <a:pt x="728234" y="900449"/>
                  <a:pt x="613093" y="1015590"/>
                  <a:pt x="613093" y="1157624"/>
                </a:cubicBezTo>
                <a:cubicBezTo>
                  <a:pt x="613093" y="1299658"/>
                  <a:pt x="728234" y="1414798"/>
                  <a:pt x="870268" y="1414798"/>
                </a:cubicBezTo>
                <a:lnTo>
                  <a:pt x="1569188" y="1414798"/>
                </a:lnTo>
                <a:lnTo>
                  <a:pt x="1701675" y="1421488"/>
                </a:lnTo>
                <a:cubicBezTo>
                  <a:pt x="2355191" y="1487857"/>
                  <a:pt x="2865167" y="2039771"/>
                  <a:pt x="2865167" y="2710798"/>
                </a:cubicBezTo>
                <a:cubicBezTo>
                  <a:pt x="2865167" y="3426559"/>
                  <a:pt x="2284928" y="4006797"/>
                  <a:pt x="1569167" y="4006797"/>
                </a:cubicBezTo>
                <a:lnTo>
                  <a:pt x="532130" y="4006797"/>
                </a:lnTo>
                <a:lnTo>
                  <a:pt x="532130" y="4013218"/>
                </a:lnTo>
                <a:lnTo>
                  <a:pt x="495300" y="4013218"/>
                </a:lnTo>
                <a:cubicBezTo>
                  <a:pt x="221753" y="4013218"/>
                  <a:pt x="0" y="4234971"/>
                  <a:pt x="0" y="4508518"/>
                </a:cubicBezTo>
                <a:cubicBezTo>
                  <a:pt x="0" y="4782065"/>
                  <a:pt x="221753" y="5003818"/>
                  <a:pt x="495300" y="5003818"/>
                </a:cubicBezTo>
                <a:lnTo>
                  <a:pt x="1890917" y="5003818"/>
                </a:lnTo>
                <a:lnTo>
                  <a:pt x="1932423" y="5010153"/>
                </a:lnTo>
                <a:cubicBezTo>
                  <a:pt x="2457370" y="5117572"/>
                  <a:pt x="2852255" y="5582045"/>
                  <a:pt x="2852255" y="6138748"/>
                </a:cubicBezTo>
                <a:cubicBezTo>
                  <a:pt x="2852255" y="6377335"/>
                  <a:pt x="2779725" y="6598982"/>
                  <a:pt x="2655511" y="6782842"/>
                </a:cubicBezTo>
                <a:lnTo>
                  <a:pt x="2588638" y="6863893"/>
                </a:lnTo>
                <a:lnTo>
                  <a:pt x="4418481" y="6863893"/>
                </a:lnTo>
                <a:close/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8" name="椭圆 7"/>
          <p:cNvSpPr/>
          <p:nvPr userDrawn="1">
            <p:custDataLst>
              <p:tags r:id="rId3"/>
            </p:custDataLst>
          </p:nvPr>
        </p:nvSpPr>
        <p:spPr>
          <a:xfrm flipH="1">
            <a:off x="3204398" y="1548408"/>
            <a:ext cx="375047" cy="375047"/>
          </a:xfrm>
          <a:prstGeom prst="ellipse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9" name="矩形: 圆角 8"/>
          <p:cNvSpPr/>
          <p:nvPr userDrawn="1">
            <p:custDataLst>
              <p:tags r:id="rId4"/>
            </p:custDataLst>
          </p:nvPr>
        </p:nvSpPr>
        <p:spPr>
          <a:xfrm flipH="1">
            <a:off x="3853884" y="4714876"/>
            <a:ext cx="898325" cy="23395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7" name="任意多边形: 形状 26"/>
          <p:cNvSpPr/>
          <p:nvPr userDrawn="1">
            <p:custDataLst>
              <p:tags r:id="rId5"/>
            </p:custDataLst>
          </p:nvPr>
        </p:nvSpPr>
        <p:spPr>
          <a:xfrm flipH="1">
            <a:off x="4998086" y="5575697"/>
            <a:ext cx="2075260" cy="425054"/>
          </a:xfrm>
          <a:custGeom>
            <a:avLst/>
            <a:gdLst>
              <a:gd name="connsiteX0" fmla="*/ 2393310 w 2767013"/>
              <a:gd name="connsiteY0" fmla="*/ 0 h 566738"/>
              <a:gd name="connsiteX1" fmla="*/ 373703 w 2767013"/>
              <a:gd name="connsiteY1" fmla="*/ 0 h 566738"/>
              <a:gd name="connsiteX2" fmla="*/ 0 w 2767013"/>
              <a:gd name="connsiteY2" fmla="*/ 373703 h 566738"/>
              <a:gd name="connsiteX3" fmla="*/ 29368 w 2767013"/>
              <a:gd name="connsiteY3" fmla="*/ 519165 h 566738"/>
              <a:gd name="connsiteX4" fmla="*/ 55189 w 2767013"/>
              <a:gd name="connsiteY4" fmla="*/ 566738 h 566738"/>
              <a:gd name="connsiteX5" fmla="*/ 2711824 w 2767013"/>
              <a:gd name="connsiteY5" fmla="*/ 566738 h 566738"/>
              <a:gd name="connsiteX6" fmla="*/ 2737646 w 2767013"/>
              <a:gd name="connsiteY6" fmla="*/ 519165 h 566738"/>
              <a:gd name="connsiteX7" fmla="*/ 2767013 w 2767013"/>
              <a:gd name="connsiteY7" fmla="*/ 373703 h 566738"/>
              <a:gd name="connsiteX8" fmla="*/ 2393310 w 2767013"/>
              <a:gd name="connsiteY8" fmla="*/ 0 h 566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67013" h="566738">
                <a:moveTo>
                  <a:pt x="2393310" y="0"/>
                </a:moveTo>
                <a:lnTo>
                  <a:pt x="373703" y="0"/>
                </a:lnTo>
                <a:cubicBezTo>
                  <a:pt x="167313" y="0"/>
                  <a:pt x="0" y="167313"/>
                  <a:pt x="0" y="373703"/>
                </a:cubicBezTo>
                <a:cubicBezTo>
                  <a:pt x="0" y="425301"/>
                  <a:pt x="10457" y="474456"/>
                  <a:pt x="29368" y="519165"/>
                </a:cubicBezTo>
                <a:lnTo>
                  <a:pt x="55189" y="566738"/>
                </a:lnTo>
                <a:lnTo>
                  <a:pt x="2711824" y="566738"/>
                </a:lnTo>
                <a:lnTo>
                  <a:pt x="2737646" y="519165"/>
                </a:lnTo>
                <a:cubicBezTo>
                  <a:pt x="2756556" y="474456"/>
                  <a:pt x="2767013" y="425301"/>
                  <a:pt x="2767013" y="373703"/>
                </a:cubicBezTo>
                <a:cubicBezTo>
                  <a:pt x="2767013" y="167313"/>
                  <a:pt x="2599700" y="0"/>
                  <a:pt x="2393310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1350">
              <a:sym typeface="+mn-ea"/>
            </a:endParaRPr>
          </a:p>
        </p:txBody>
      </p:sp>
      <p:sp>
        <p:nvSpPr>
          <p:cNvPr id="12" name="矩形: 圆角 11"/>
          <p:cNvSpPr/>
          <p:nvPr userDrawn="1">
            <p:custDataLst>
              <p:tags r:id="rId6"/>
            </p:custDataLst>
          </p:nvPr>
        </p:nvSpPr>
        <p:spPr>
          <a:xfrm flipH="1">
            <a:off x="8040479" y="1923455"/>
            <a:ext cx="412551" cy="132159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椭圆 12"/>
          <p:cNvSpPr/>
          <p:nvPr userDrawn="1">
            <p:custDataLst>
              <p:tags r:id="rId7"/>
            </p:custDataLst>
          </p:nvPr>
        </p:nvSpPr>
        <p:spPr>
          <a:xfrm flipH="1">
            <a:off x="1579364" y="2301674"/>
            <a:ext cx="1185386" cy="11853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8"/>
            </p:custDataLst>
          </p:nvPr>
        </p:nvSpPr>
        <p:spPr>
          <a:xfrm>
            <a:off x="3272400" y="2598750"/>
            <a:ext cx="5178600" cy="761400"/>
          </a:xfr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6000"/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9"/>
            </p:custDataLst>
          </p:nvPr>
        </p:nvSpPr>
        <p:spPr>
          <a:xfrm>
            <a:off x="3271838" y="3451860"/>
            <a:ext cx="5179219" cy="345758"/>
          </a:xfrm>
        </p:spPr>
        <p:txBody>
          <a:bodyPr wrap="square">
            <a:normAutofit/>
          </a:bodyPr>
          <a:lstStyle>
            <a:lvl1pPr marL="0" indent="0" algn="r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6457950" y="5624513"/>
            <a:ext cx="2057400" cy="273844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6806700" y="4186350"/>
            <a:ext cx="1647000" cy="2754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任意多边形 44"/>
          <p:cNvSpPr/>
          <p:nvPr>
            <p:custDataLst>
              <p:tags r:id="rId2"/>
            </p:custDataLst>
          </p:nvPr>
        </p:nvSpPr>
        <p:spPr>
          <a:xfrm>
            <a:off x="-17145" y="3288668"/>
            <a:ext cx="9161145" cy="707272"/>
          </a:xfrm>
          <a:custGeom>
            <a:avLst/>
            <a:gdLst>
              <a:gd name="connsiteX0" fmla="*/ 0 w 19236"/>
              <a:gd name="connsiteY0" fmla="*/ 492 h 1485"/>
              <a:gd name="connsiteX1" fmla="*/ 1839 w 19236"/>
              <a:gd name="connsiteY1" fmla="*/ 1 h 1485"/>
              <a:gd name="connsiteX2" fmla="*/ 7469 w 19236"/>
              <a:gd name="connsiteY2" fmla="*/ 1478 h 1485"/>
              <a:gd name="connsiteX3" fmla="*/ 13159 w 19236"/>
              <a:gd name="connsiteY3" fmla="*/ 511 h 1485"/>
              <a:gd name="connsiteX4" fmla="*/ 16906 w 19236"/>
              <a:gd name="connsiteY4" fmla="*/ 1177 h 1485"/>
              <a:gd name="connsiteX5" fmla="*/ 19234 w 19236"/>
              <a:gd name="connsiteY5" fmla="*/ 390 h 1485"/>
              <a:gd name="connsiteX6" fmla="*/ 19236 w 19236"/>
              <a:gd name="connsiteY6" fmla="*/ 390 h 1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236" h="1485">
                <a:moveTo>
                  <a:pt x="0" y="492"/>
                </a:moveTo>
                <a:cubicBezTo>
                  <a:pt x="309" y="388"/>
                  <a:pt x="759" y="-19"/>
                  <a:pt x="1839" y="1"/>
                </a:cubicBezTo>
                <a:cubicBezTo>
                  <a:pt x="3659" y="81"/>
                  <a:pt x="5124" y="1372"/>
                  <a:pt x="7469" y="1478"/>
                </a:cubicBezTo>
                <a:cubicBezTo>
                  <a:pt x="9814" y="1584"/>
                  <a:pt x="11521" y="512"/>
                  <a:pt x="13159" y="511"/>
                </a:cubicBezTo>
                <a:cubicBezTo>
                  <a:pt x="14797" y="510"/>
                  <a:pt x="15724" y="1214"/>
                  <a:pt x="16906" y="1177"/>
                </a:cubicBezTo>
                <a:cubicBezTo>
                  <a:pt x="17746" y="1151"/>
                  <a:pt x="18533" y="511"/>
                  <a:pt x="19234" y="390"/>
                </a:cubicBezTo>
                <a:lnTo>
                  <a:pt x="19236" y="390"/>
                </a:lnTo>
              </a:path>
            </a:pathLst>
          </a:custGeom>
          <a:noFill/>
          <a:ln>
            <a:solidFill>
              <a:schemeClr val="accent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38" name="任意多边形 37"/>
          <p:cNvSpPr/>
          <p:nvPr>
            <p:custDataLst>
              <p:tags r:id="rId3"/>
            </p:custDataLst>
          </p:nvPr>
        </p:nvSpPr>
        <p:spPr>
          <a:xfrm>
            <a:off x="-952" y="3298031"/>
            <a:ext cx="9144953" cy="929798"/>
          </a:xfrm>
          <a:custGeom>
            <a:avLst/>
            <a:gdLst>
              <a:gd name="connsiteX0" fmla="*/ 0 w 19202"/>
              <a:gd name="connsiteY0" fmla="*/ 500 h 1952"/>
              <a:gd name="connsiteX1" fmla="*/ 1657 w 19202"/>
              <a:gd name="connsiteY1" fmla="*/ 0 h 1952"/>
              <a:gd name="connsiteX2" fmla="*/ 1703 w 19202"/>
              <a:gd name="connsiteY2" fmla="*/ 0 h 1952"/>
              <a:gd name="connsiteX3" fmla="*/ 7438 w 19202"/>
              <a:gd name="connsiteY3" fmla="*/ 1931 h 1952"/>
              <a:gd name="connsiteX4" fmla="*/ 12601 w 19202"/>
              <a:gd name="connsiteY4" fmla="*/ 1106 h 1952"/>
              <a:gd name="connsiteX5" fmla="*/ 16162 w 19202"/>
              <a:gd name="connsiteY5" fmla="*/ 1811 h 1952"/>
              <a:gd name="connsiteX6" fmla="*/ 19136 w 19202"/>
              <a:gd name="connsiteY6" fmla="*/ 624 h 1952"/>
              <a:gd name="connsiteX7" fmla="*/ 19202 w 19202"/>
              <a:gd name="connsiteY7" fmla="*/ 618 h 1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02" h="1952">
                <a:moveTo>
                  <a:pt x="0" y="500"/>
                </a:moveTo>
                <a:cubicBezTo>
                  <a:pt x="419" y="200"/>
                  <a:pt x="1175" y="3"/>
                  <a:pt x="1657" y="0"/>
                </a:cubicBezTo>
                <a:cubicBezTo>
                  <a:pt x="1673" y="0"/>
                  <a:pt x="1688" y="0"/>
                  <a:pt x="1703" y="0"/>
                </a:cubicBezTo>
                <a:cubicBezTo>
                  <a:pt x="3852" y="13"/>
                  <a:pt x="4799" y="1730"/>
                  <a:pt x="7438" y="1931"/>
                </a:cubicBezTo>
                <a:cubicBezTo>
                  <a:pt x="10201" y="2105"/>
                  <a:pt x="10874" y="1159"/>
                  <a:pt x="12601" y="1106"/>
                </a:cubicBezTo>
                <a:cubicBezTo>
                  <a:pt x="14328" y="1053"/>
                  <a:pt x="14764" y="1885"/>
                  <a:pt x="16162" y="1811"/>
                </a:cubicBezTo>
                <a:cubicBezTo>
                  <a:pt x="17338" y="1744"/>
                  <a:pt x="17996" y="630"/>
                  <a:pt x="19136" y="624"/>
                </a:cubicBezTo>
                <a:lnTo>
                  <a:pt x="19202" y="618"/>
                </a:lnTo>
              </a:path>
            </a:pathLst>
          </a:custGeom>
          <a:noFill/>
          <a:ln>
            <a:solidFill>
              <a:schemeClr val="accent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-8096" y="3747093"/>
            <a:ext cx="9164003" cy="2267832"/>
          </a:xfrm>
          <a:custGeom>
            <a:avLst/>
            <a:gdLst>
              <a:gd name="connsiteX0" fmla="*/ 22 w 19242"/>
              <a:gd name="connsiteY0" fmla="*/ 224 h 4761"/>
              <a:gd name="connsiteX1" fmla="*/ 6424 w 19242"/>
              <a:gd name="connsiteY1" fmla="*/ 1580 h 4761"/>
              <a:gd name="connsiteX2" fmla="*/ 10902 w 19242"/>
              <a:gd name="connsiteY2" fmla="*/ 1024 h 4761"/>
              <a:gd name="connsiteX3" fmla="*/ 15202 w 19242"/>
              <a:gd name="connsiteY3" fmla="*/ 1664 h 4761"/>
              <a:gd name="connsiteX4" fmla="*/ 19242 w 19242"/>
              <a:gd name="connsiteY4" fmla="*/ 664 h 4761"/>
              <a:gd name="connsiteX5" fmla="*/ 19216 w 19242"/>
              <a:gd name="connsiteY5" fmla="*/ 4729 h 4761"/>
              <a:gd name="connsiteX6" fmla="*/ 0 w 19242"/>
              <a:gd name="connsiteY6" fmla="*/ 4762 h 4761"/>
              <a:gd name="connsiteX7" fmla="*/ 22 w 19242"/>
              <a:gd name="connsiteY7" fmla="*/ 224 h 4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42" h="4762">
                <a:moveTo>
                  <a:pt x="22" y="224"/>
                </a:moveTo>
                <a:cubicBezTo>
                  <a:pt x="2372" y="-672"/>
                  <a:pt x="4304" y="1399"/>
                  <a:pt x="6424" y="1580"/>
                </a:cubicBezTo>
                <a:cubicBezTo>
                  <a:pt x="8544" y="1761"/>
                  <a:pt x="9302" y="1044"/>
                  <a:pt x="10902" y="1024"/>
                </a:cubicBezTo>
                <a:cubicBezTo>
                  <a:pt x="12502" y="1004"/>
                  <a:pt x="13762" y="1684"/>
                  <a:pt x="15202" y="1664"/>
                </a:cubicBezTo>
                <a:cubicBezTo>
                  <a:pt x="17281" y="1654"/>
                  <a:pt x="17822" y="664"/>
                  <a:pt x="19242" y="664"/>
                </a:cubicBezTo>
                <a:lnTo>
                  <a:pt x="19216" y="4729"/>
                </a:lnTo>
                <a:lnTo>
                  <a:pt x="0" y="4762"/>
                </a:lnTo>
                <a:lnTo>
                  <a:pt x="22" y="22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 dirty="0">
              <a:cs typeface="MiSans Normal" panose="00000500000000000000" charset="-122"/>
            </a:endParaRPr>
          </a:p>
        </p:txBody>
      </p:sp>
      <p:sp>
        <p:nvSpPr>
          <p:cNvPr id="11" name="任意多边形 28"/>
          <p:cNvSpPr/>
          <p:nvPr>
            <p:custDataLst>
              <p:tags r:id="rId5"/>
            </p:custDataLst>
          </p:nvPr>
        </p:nvSpPr>
        <p:spPr>
          <a:xfrm>
            <a:off x="-8096" y="3747093"/>
            <a:ext cx="9153922" cy="792319"/>
          </a:xfrm>
          <a:custGeom>
            <a:avLst/>
            <a:gdLst>
              <a:gd name="connsiteX0" fmla="*/ 22 w 19242"/>
              <a:gd name="connsiteY0" fmla="*/ 224 h 4761"/>
              <a:gd name="connsiteX1" fmla="*/ 6424 w 19242"/>
              <a:gd name="connsiteY1" fmla="*/ 1580 h 4761"/>
              <a:gd name="connsiteX2" fmla="*/ 10902 w 19242"/>
              <a:gd name="connsiteY2" fmla="*/ 1024 h 4761"/>
              <a:gd name="connsiteX3" fmla="*/ 15202 w 19242"/>
              <a:gd name="connsiteY3" fmla="*/ 1664 h 4761"/>
              <a:gd name="connsiteX4" fmla="*/ 19242 w 19242"/>
              <a:gd name="connsiteY4" fmla="*/ 664 h 4761"/>
              <a:gd name="connsiteX5" fmla="*/ 19216 w 19242"/>
              <a:gd name="connsiteY5" fmla="*/ 4729 h 4761"/>
              <a:gd name="connsiteX6" fmla="*/ 0 w 19242"/>
              <a:gd name="connsiteY6" fmla="*/ 4762 h 4761"/>
              <a:gd name="connsiteX7" fmla="*/ 22 w 19242"/>
              <a:gd name="connsiteY7" fmla="*/ 224 h 4761"/>
              <a:gd name="connsiteX0-1" fmla="*/ 0 w 9989"/>
              <a:gd name="connsiteY0-2" fmla="*/ 470 h 9931"/>
              <a:gd name="connsiteX1-3" fmla="*/ 3328 w 9989"/>
              <a:gd name="connsiteY1-4" fmla="*/ 3318 h 9931"/>
              <a:gd name="connsiteX2-5" fmla="*/ 5655 w 9989"/>
              <a:gd name="connsiteY2-6" fmla="*/ 2150 h 9931"/>
              <a:gd name="connsiteX3-7" fmla="*/ 7889 w 9989"/>
              <a:gd name="connsiteY3-8" fmla="*/ 3494 h 9931"/>
              <a:gd name="connsiteX4-9" fmla="*/ 9989 w 9989"/>
              <a:gd name="connsiteY4-10" fmla="*/ 1394 h 9931"/>
              <a:gd name="connsiteX5-11" fmla="*/ 9975 w 9989"/>
              <a:gd name="connsiteY5-12" fmla="*/ 9931 h 9931"/>
              <a:gd name="connsiteX6-13" fmla="*/ 0 w 9989"/>
              <a:gd name="connsiteY6-14" fmla="*/ 470 h 9931"/>
              <a:gd name="connsiteX0-15" fmla="*/ 9986 w 10061"/>
              <a:gd name="connsiteY0-16" fmla="*/ 10000 h 10305"/>
              <a:gd name="connsiteX1-17" fmla="*/ 0 w 10061"/>
              <a:gd name="connsiteY1-18" fmla="*/ 473 h 10305"/>
              <a:gd name="connsiteX2-19" fmla="*/ 3332 w 10061"/>
              <a:gd name="connsiteY2-20" fmla="*/ 3341 h 10305"/>
              <a:gd name="connsiteX3-21" fmla="*/ 5661 w 10061"/>
              <a:gd name="connsiteY3-22" fmla="*/ 2165 h 10305"/>
              <a:gd name="connsiteX4-23" fmla="*/ 7898 w 10061"/>
              <a:gd name="connsiteY4-24" fmla="*/ 3518 h 10305"/>
              <a:gd name="connsiteX5-25" fmla="*/ 10000 w 10061"/>
              <a:gd name="connsiteY5-26" fmla="*/ 1404 h 10305"/>
              <a:gd name="connsiteX6-27" fmla="*/ 10061 w 10061"/>
              <a:gd name="connsiteY6-28" fmla="*/ 10305 h 10305"/>
              <a:gd name="connsiteX0-29" fmla="*/ 0 w 10061"/>
              <a:gd name="connsiteY0-30" fmla="*/ 473 h 10305"/>
              <a:gd name="connsiteX1-31" fmla="*/ 3332 w 10061"/>
              <a:gd name="connsiteY1-32" fmla="*/ 3341 h 10305"/>
              <a:gd name="connsiteX2-33" fmla="*/ 5661 w 10061"/>
              <a:gd name="connsiteY2-34" fmla="*/ 2165 h 10305"/>
              <a:gd name="connsiteX3-35" fmla="*/ 7898 w 10061"/>
              <a:gd name="connsiteY3-36" fmla="*/ 3518 h 10305"/>
              <a:gd name="connsiteX4-37" fmla="*/ 10000 w 10061"/>
              <a:gd name="connsiteY4-38" fmla="*/ 1404 h 10305"/>
              <a:gd name="connsiteX5-39" fmla="*/ 10061 w 10061"/>
              <a:gd name="connsiteY5-40" fmla="*/ 10305 h 10305"/>
              <a:gd name="connsiteX0-41" fmla="*/ 0 w 10000"/>
              <a:gd name="connsiteY0-42" fmla="*/ 473 h 3518"/>
              <a:gd name="connsiteX1-43" fmla="*/ 3332 w 10000"/>
              <a:gd name="connsiteY1-44" fmla="*/ 3341 h 3518"/>
              <a:gd name="connsiteX2-45" fmla="*/ 5661 w 10000"/>
              <a:gd name="connsiteY2-46" fmla="*/ 2165 h 3518"/>
              <a:gd name="connsiteX3-47" fmla="*/ 7898 w 10000"/>
              <a:gd name="connsiteY3-48" fmla="*/ 3518 h 3518"/>
              <a:gd name="connsiteX4-49" fmla="*/ 10000 w 10000"/>
              <a:gd name="connsiteY4-50" fmla="*/ 1404 h 35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3518">
                <a:moveTo>
                  <a:pt x="0" y="473"/>
                </a:moveTo>
                <a:cubicBezTo>
                  <a:pt x="1223" y="-1421"/>
                  <a:pt x="2228" y="2958"/>
                  <a:pt x="3332" y="3341"/>
                </a:cubicBezTo>
                <a:cubicBezTo>
                  <a:pt x="4434" y="3724"/>
                  <a:pt x="4828" y="2207"/>
                  <a:pt x="5661" y="2165"/>
                </a:cubicBezTo>
                <a:cubicBezTo>
                  <a:pt x="6493" y="2123"/>
                  <a:pt x="7149" y="3561"/>
                  <a:pt x="7898" y="3518"/>
                </a:cubicBezTo>
                <a:cubicBezTo>
                  <a:pt x="8980" y="3497"/>
                  <a:pt x="9261" y="1404"/>
                  <a:pt x="10000" y="1404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 dirty="0">
              <a:cs typeface="MiSans Normal" panose="00000500000000000000" charset="-122"/>
            </a:endParaRPr>
          </a:p>
        </p:txBody>
      </p:sp>
      <p:pic>
        <p:nvPicPr>
          <p:cNvPr id="27" name="图形 9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01566" y="1278742"/>
            <a:ext cx="171450" cy="171450"/>
          </a:xfrm>
          <a:prstGeom prst="rect">
            <a:avLst/>
          </a:prstGeom>
        </p:spPr>
      </p:pic>
      <p:sp>
        <p:nvSpPr>
          <p:cNvPr id="22" name="椭圆 21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287304" y="5505450"/>
            <a:ext cx="80963" cy="80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23" name="椭圆 22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473041" y="5505450"/>
            <a:ext cx="80963" cy="8096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24" name="椭圆 23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101566" y="5505450"/>
            <a:ext cx="80963" cy="8096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12" name="图片 56" descr="箭头 右"/>
          <p:cNvSpPr/>
          <p:nvPr>
            <p:custDataLst>
              <p:tags r:id="rId12"/>
            </p:custDataLst>
          </p:nvPr>
        </p:nvSpPr>
        <p:spPr>
          <a:xfrm>
            <a:off x="8024225" y="1316725"/>
            <a:ext cx="57976" cy="102156"/>
          </a:xfrm>
          <a:custGeom>
            <a:avLst/>
            <a:gdLst>
              <a:gd name="connsiteX0" fmla="*/ 9004 w 77301"/>
              <a:gd name="connsiteY0" fmla="*/ 136208 h 136208"/>
              <a:gd name="connsiteX1" fmla="*/ 3028 w 77301"/>
              <a:gd name="connsiteY1" fmla="*/ 133647 h 136208"/>
              <a:gd name="connsiteX2" fmla="*/ 3881 w 77301"/>
              <a:gd name="connsiteY2" fmla="*/ 121695 h 136208"/>
              <a:gd name="connsiteX3" fmla="*/ 58520 w 77301"/>
              <a:gd name="connsiteY3" fmla="*/ 72179 h 136208"/>
              <a:gd name="connsiteX4" fmla="*/ 61081 w 77301"/>
              <a:gd name="connsiteY4" fmla="*/ 67057 h 136208"/>
              <a:gd name="connsiteX5" fmla="*/ 58520 w 77301"/>
              <a:gd name="connsiteY5" fmla="*/ 61934 h 136208"/>
              <a:gd name="connsiteX6" fmla="*/ 3028 w 77301"/>
              <a:gd name="connsiteY6" fmla="*/ 14980 h 136208"/>
              <a:gd name="connsiteX7" fmla="*/ 2174 w 77301"/>
              <a:gd name="connsiteY7" fmla="*/ 3028 h 136208"/>
              <a:gd name="connsiteX8" fmla="*/ 14126 w 77301"/>
              <a:gd name="connsiteY8" fmla="*/ 2174 h 136208"/>
              <a:gd name="connsiteX9" fmla="*/ 68764 w 77301"/>
              <a:gd name="connsiteY9" fmla="*/ 49129 h 136208"/>
              <a:gd name="connsiteX10" fmla="*/ 77301 w 77301"/>
              <a:gd name="connsiteY10" fmla="*/ 67057 h 136208"/>
              <a:gd name="connsiteX11" fmla="*/ 69618 w 77301"/>
              <a:gd name="connsiteY11" fmla="*/ 84985 h 136208"/>
              <a:gd name="connsiteX12" fmla="*/ 14980 w 77301"/>
              <a:gd name="connsiteY12" fmla="*/ 134501 h 136208"/>
              <a:gd name="connsiteX13" fmla="*/ 9004 w 77301"/>
              <a:gd name="connsiteY13" fmla="*/ 136208 h 13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301" h="136208">
                <a:moveTo>
                  <a:pt x="9004" y="136208"/>
                </a:moveTo>
                <a:cubicBezTo>
                  <a:pt x="6443" y="136208"/>
                  <a:pt x="4735" y="135355"/>
                  <a:pt x="3028" y="133647"/>
                </a:cubicBezTo>
                <a:cubicBezTo>
                  <a:pt x="-387" y="130232"/>
                  <a:pt x="466" y="125110"/>
                  <a:pt x="3881" y="121695"/>
                </a:cubicBezTo>
                <a:lnTo>
                  <a:pt x="58520" y="72179"/>
                </a:lnTo>
                <a:cubicBezTo>
                  <a:pt x="60227" y="70472"/>
                  <a:pt x="61081" y="68764"/>
                  <a:pt x="61081" y="67057"/>
                </a:cubicBezTo>
                <a:cubicBezTo>
                  <a:pt x="61081" y="65349"/>
                  <a:pt x="60227" y="63642"/>
                  <a:pt x="58520" y="61934"/>
                </a:cubicBezTo>
                <a:lnTo>
                  <a:pt x="3028" y="14980"/>
                </a:lnTo>
                <a:cubicBezTo>
                  <a:pt x="-387" y="11565"/>
                  <a:pt x="-1241" y="6442"/>
                  <a:pt x="2174" y="3028"/>
                </a:cubicBezTo>
                <a:cubicBezTo>
                  <a:pt x="5589" y="-387"/>
                  <a:pt x="10711" y="-1241"/>
                  <a:pt x="14126" y="2174"/>
                </a:cubicBezTo>
                <a:lnTo>
                  <a:pt x="68764" y="49129"/>
                </a:lnTo>
                <a:cubicBezTo>
                  <a:pt x="73887" y="53397"/>
                  <a:pt x="77301" y="60227"/>
                  <a:pt x="77301" y="67057"/>
                </a:cubicBezTo>
                <a:cubicBezTo>
                  <a:pt x="77301" y="73887"/>
                  <a:pt x="74740" y="79863"/>
                  <a:pt x="69618" y="84985"/>
                </a:cubicBezTo>
                <a:lnTo>
                  <a:pt x="14980" y="134501"/>
                </a:lnTo>
                <a:cubicBezTo>
                  <a:pt x="13272" y="135355"/>
                  <a:pt x="10711" y="136208"/>
                  <a:pt x="9004" y="136208"/>
                </a:cubicBezTo>
                <a:close/>
              </a:path>
            </a:pathLst>
          </a:custGeom>
          <a:solidFill>
            <a:schemeClr val="accent1"/>
          </a:solidFill>
          <a:ln w="14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1350"/>
          </a:p>
        </p:txBody>
      </p:sp>
      <p:sp>
        <p:nvSpPr>
          <p:cNvPr id="13" name="图片 57" descr="箭头 右"/>
          <p:cNvSpPr/>
          <p:nvPr>
            <p:custDataLst>
              <p:tags r:id="rId13"/>
            </p:custDataLst>
          </p:nvPr>
        </p:nvSpPr>
        <p:spPr>
          <a:xfrm flipH="1">
            <a:off x="7823247" y="1316725"/>
            <a:ext cx="57976" cy="102156"/>
          </a:xfrm>
          <a:custGeom>
            <a:avLst/>
            <a:gdLst>
              <a:gd name="connsiteX0" fmla="*/ 9004 w 77301"/>
              <a:gd name="connsiteY0" fmla="*/ 136208 h 136208"/>
              <a:gd name="connsiteX1" fmla="*/ 3028 w 77301"/>
              <a:gd name="connsiteY1" fmla="*/ 133647 h 136208"/>
              <a:gd name="connsiteX2" fmla="*/ 3881 w 77301"/>
              <a:gd name="connsiteY2" fmla="*/ 121695 h 136208"/>
              <a:gd name="connsiteX3" fmla="*/ 58520 w 77301"/>
              <a:gd name="connsiteY3" fmla="*/ 72179 h 136208"/>
              <a:gd name="connsiteX4" fmla="*/ 61081 w 77301"/>
              <a:gd name="connsiteY4" fmla="*/ 67057 h 136208"/>
              <a:gd name="connsiteX5" fmla="*/ 58520 w 77301"/>
              <a:gd name="connsiteY5" fmla="*/ 61934 h 136208"/>
              <a:gd name="connsiteX6" fmla="*/ 3028 w 77301"/>
              <a:gd name="connsiteY6" fmla="*/ 14980 h 136208"/>
              <a:gd name="connsiteX7" fmla="*/ 2174 w 77301"/>
              <a:gd name="connsiteY7" fmla="*/ 3028 h 136208"/>
              <a:gd name="connsiteX8" fmla="*/ 14126 w 77301"/>
              <a:gd name="connsiteY8" fmla="*/ 2174 h 136208"/>
              <a:gd name="connsiteX9" fmla="*/ 68764 w 77301"/>
              <a:gd name="connsiteY9" fmla="*/ 49129 h 136208"/>
              <a:gd name="connsiteX10" fmla="*/ 77301 w 77301"/>
              <a:gd name="connsiteY10" fmla="*/ 67057 h 136208"/>
              <a:gd name="connsiteX11" fmla="*/ 69618 w 77301"/>
              <a:gd name="connsiteY11" fmla="*/ 84985 h 136208"/>
              <a:gd name="connsiteX12" fmla="*/ 14980 w 77301"/>
              <a:gd name="connsiteY12" fmla="*/ 134501 h 136208"/>
              <a:gd name="connsiteX13" fmla="*/ 9004 w 77301"/>
              <a:gd name="connsiteY13" fmla="*/ 136208 h 13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301" h="136208">
                <a:moveTo>
                  <a:pt x="9004" y="136208"/>
                </a:moveTo>
                <a:cubicBezTo>
                  <a:pt x="6443" y="136208"/>
                  <a:pt x="4735" y="135355"/>
                  <a:pt x="3028" y="133647"/>
                </a:cubicBezTo>
                <a:cubicBezTo>
                  <a:pt x="-387" y="130232"/>
                  <a:pt x="466" y="125110"/>
                  <a:pt x="3881" y="121695"/>
                </a:cubicBezTo>
                <a:lnTo>
                  <a:pt x="58520" y="72179"/>
                </a:lnTo>
                <a:cubicBezTo>
                  <a:pt x="60227" y="70472"/>
                  <a:pt x="61081" y="68764"/>
                  <a:pt x="61081" y="67057"/>
                </a:cubicBezTo>
                <a:cubicBezTo>
                  <a:pt x="61081" y="65349"/>
                  <a:pt x="60227" y="63642"/>
                  <a:pt x="58520" y="61934"/>
                </a:cubicBezTo>
                <a:lnTo>
                  <a:pt x="3028" y="14980"/>
                </a:lnTo>
                <a:cubicBezTo>
                  <a:pt x="-387" y="11565"/>
                  <a:pt x="-1241" y="6442"/>
                  <a:pt x="2174" y="3028"/>
                </a:cubicBezTo>
                <a:cubicBezTo>
                  <a:pt x="5589" y="-387"/>
                  <a:pt x="10711" y="-1241"/>
                  <a:pt x="14126" y="2174"/>
                </a:cubicBezTo>
                <a:lnTo>
                  <a:pt x="68764" y="49129"/>
                </a:lnTo>
                <a:cubicBezTo>
                  <a:pt x="73887" y="53397"/>
                  <a:pt x="77301" y="60227"/>
                  <a:pt x="77301" y="67057"/>
                </a:cubicBezTo>
                <a:cubicBezTo>
                  <a:pt x="77301" y="73887"/>
                  <a:pt x="74740" y="79863"/>
                  <a:pt x="69618" y="84985"/>
                </a:cubicBezTo>
                <a:lnTo>
                  <a:pt x="14980" y="134501"/>
                </a:lnTo>
                <a:cubicBezTo>
                  <a:pt x="13272" y="135355"/>
                  <a:pt x="10711" y="136208"/>
                  <a:pt x="9004" y="136208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4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1350"/>
          </a:p>
        </p:txBody>
      </p:sp>
      <p:sp>
        <p:nvSpPr>
          <p:cNvPr id="10" name="任意多边形 9"/>
          <p:cNvSpPr/>
          <p:nvPr>
            <p:custDataLst>
              <p:tags r:id="rId14"/>
            </p:custDataLst>
          </p:nvPr>
        </p:nvSpPr>
        <p:spPr>
          <a:xfrm>
            <a:off x="-14764" y="3370073"/>
            <a:ext cx="476" cy="0"/>
          </a:xfrm>
          <a:custGeom>
            <a:avLst/>
            <a:gdLst>
              <a:gd name="connsiteX0" fmla="*/ 0 w 1"/>
              <a:gd name="connsiteY0" fmla="*/ 0 h 0"/>
              <a:gd name="connsiteX1" fmla="*/ 1 w 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">
                <a:moveTo>
                  <a:pt x="0" y="0"/>
                </a:moveTo>
                <a:lnTo>
                  <a:pt x="1" y="0"/>
                </a:lnTo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9" name="副标题"/>
          <p:cNvSpPr txBox="1">
            <a:spLocks noGrp="1"/>
          </p:cNvSpPr>
          <p:nvPr>
            <p:ph type="body" idx="3" hasCustomPrompt="1"/>
            <p:custDataLst>
              <p:tags r:id="rId15"/>
            </p:custDataLst>
          </p:nvPr>
        </p:nvSpPr>
        <p:spPr>
          <a:xfrm>
            <a:off x="1082142" y="3435341"/>
            <a:ext cx="4459338" cy="238553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200" b="0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16"/>
            </p:custDataLst>
          </p:nvPr>
        </p:nvSpPr>
        <p:spPr>
          <a:xfrm>
            <a:off x="1082141" y="2336638"/>
            <a:ext cx="4459338" cy="1092362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7"/>
            </p:custDataLst>
          </p:nvPr>
        </p:nvSpPr>
        <p:spPr>
          <a:xfrm>
            <a:off x="628650" y="5624513"/>
            <a:ext cx="2057400" cy="273844"/>
          </a:xfrm>
        </p:spPr>
        <p:txBody>
          <a:bodyPr/>
          <a:lstStyle/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8"/>
            </p:custDataLst>
          </p:nvPr>
        </p:nvSpPr>
        <p:spPr>
          <a:xfrm>
            <a:off x="3028950" y="562451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9"/>
            </p:custDataLst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  <p:sp>
        <p:nvSpPr>
          <p:cNvPr id="19" name="署名占位符 10"/>
          <p:cNvSpPr>
            <a:spLocks noGrp="1"/>
          </p:cNvSpPr>
          <p:nvPr>
            <p:ph type="body" sz="quarter" idx="17" hasCustomPrompt="1"/>
            <p:custDataLst>
              <p:tags r:id="rId20"/>
            </p:custDataLst>
          </p:nvPr>
        </p:nvSpPr>
        <p:spPr>
          <a:xfrm>
            <a:off x="1082141" y="4060307"/>
            <a:ext cx="1098900" cy="29977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90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文"/>
          <p:cNvSpPr txBox="1">
            <a:spLocks noGrp="1"/>
          </p:cNvSpPr>
          <p:nvPr>
            <p:ph idx="2"/>
            <p:custDataLst>
              <p:tags r:id="rId2"/>
            </p:custDataLst>
          </p:nvPr>
        </p:nvSpPr>
        <p:spPr>
          <a:xfrm>
            <a:off x="456300" y="1975050"/>
            <a:ext cx="8226900" cy="35694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defPPr>
              <a:defRPr lang="zh-CN"/>
            </a:defPPr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●"/>
              <a:defRPr kumimoji="0" lang="zh-CN" altLang="en-US" sz="135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337185" marR="0" lvl="1" indent="-17399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2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539750" marR="0" lvl="2" indent="-20701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20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740410" marR="0" lvl="3" indent="-1968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tabLst>
                <a:tab pos="899795" algn="l"/>
              </a:tabLst>
              <a:defRPr kumimoji="0" sz="105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942340" marR="0" lvl="4" indent="-1968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050" b="0" i="0" u="none" strike="noStrike" cap="none" spc="150" normalizeH="0" baseline="0">
                <a:ln>
                  <a:noFill/>
                  <a:prstDash val="sysDot"/>
                </a:ln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</a:pPr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</a:pPr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</a:pPr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</a:pPr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</a:pPr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456300" y="1313550"/>
            <a:ext cx="8226900" cy="5292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28650" y="5624513"/>
            <a:ext cx="2057400" cy="273844"/>
          </a:xfrm>
        </p:spPr>
        <p:txBody>
          <a:bodyPr/>
          <a:lstStyle/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3028950" y="562451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任意多边形 44"/>
          <p:cNvSpPr/>
          <p:nvPr>
            <p:custDataLst>
              <p:tags r:id="rId2"/>
            </p:custDataLst>
          </p:nvPr>
        </p:nvSpPr>
        <p:spPr>
          <a:xfrm>
            <a:off x="-17145" y="4397854"/>
            <a:ext cx="9161145" cy="707272"/>
          </a:xfrm>
          <a:custGeom>
            <a:avLst/>
            <a:gdLst>
              <a:gd name="connsiteX0" fmla="*/ 0 w 19236"/>
              <a:gd name="connsiteY0" fmla="*/ 492 h 1485"/>
              <a:gd name="connsiteX1" fmla="*/ 1839 w 19236"/>
              <a:gd name="connsiteY1" fmla="*/ 1 h 1485"/>
              <a:gd name="connsiteX2" fmla="*/ 7469 w 19236"/>
              <a:gd name="connsiteY2" fmla="*/ 1478 h 1485"/>
              <a:gd name="connsiteX3" fmla="*/ 13159 w 19236"/>
              <a:gd name="connsiteY3" fmla="*/ 511 h 1485"/>
              <a:gd name="connsiteX4" fmla="*/ 16906 w 19236"/>
              <a:gd name="connsiteY4" fmla="*/ 1177 h 1485"/>
              <a:gd name="connsiteX5" fmla="*/ 19234 w 19236"/>
              <a:gd name="connsiteY5" fmla="*/ 390 h 1485"/>
              <a:gd name="connsiteX6" fmla="*/ 19236 w 19236"/>
              <a:gd name="connsiteY6" fmla="*/ 390 h 1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236" h="1485">
                <a:moveTo>
                  <a:pt x="0" y="492"/>
                </a:moveTo>
                <a:cubicBezTo>
                  <a:pt x="309" y="388"/>
                  <a:pt x="759" y="-19"/>
                  <a:pt x="1839" y="1"/>
                </a:cubicBezTo>
                <a:cubicBezTo>
                  <a:pt x="3659" y="81"/>
                  <a:pt x="5124" y="1372"/>
                  <a:pt x="7469" y="1478"/>
                </a:cubicBezTo>
                <a:cubicBezTo>
                  <a:pt x="9814" y="1584"/>
                  <a:pt x="11521" y="512"/>
                  <a:pt x="13159" y="511"/>
                </a:cubicBezTo>
                <a:cubicBezTo>
                  <a:pt x="14797" y="510"/>
                  <a:pt x="15724" y="1214"/>
                  <a:pt x="16906" y="1177"/>
                </a:cubicBezTo>
                <a:cubicBezTo>
                  <a:pt x="17746" y="1151"/>
                  <a:pt x="18533" y="511"/>
                  <a:pt x="19234" y="390"/>
                </a:cubicBezTo>
                <a:lnTo>
                  <a:pt x="19236" y="390"/>
                </a:lnTo>
              </a:path>
            </a:pathLst>
          </a:custGeom>
          <a:noFill/>
          <a:ln>
            <a:solidFill>
              <a:schemeClr val="accent1">
                <a:lumMod val="60000"/>
                <a:lumOff val="4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38" name="任意多边形 37"/>
          <p:cNvSpPr/>
          <p:nvPr>
            <p:custDataLst>
              <p:tags r:id="rId3"/>
            </p:custDataLst>
          </p:nvPr>
        </p:nvSpPr>
        <p:spPr>
          <a:xfrm>
            <a:off x="-952" y="4407218"/>
            <a:ext cx="9144953" cy="929798"/>
          </a:xfrm>
          <a:custGeom>
            <a:avLst/>
            <a:gdLst>
              <a:gd name="connsiteX0" fmla="*/ 0 w 19202"/>
              <a:gd name="connsiteY0" fmla="*/ 500 h 1952"/>
              <a:gd name="connsiteX1" fmla="*/ 1657 w 19202"/>
              <a:gd name="connsiteY1" fmla="*/ 0 h 1952"/>
              <a:gd name="connsiteX2" fmla="*/ 1703 w 19202"/>
              <a:gd name="connsiteY2" fmla="*/ 0 h 1952"/>
              <a:gd name="connsiteX3" fmla="*/ 7438 w 19202"/>
              <a:gd name="connsiteY3" fmla="*/ 1931 h 1952"/>
              <a:gd name="connsiteX4" fmla="*/ 12601 w 19202"/>
              <a:gd name="connsiteY4" fmla="*/ 1106 h 1952"/>
              <a:gd name="connsiteX5" fmla="*/ 16162 w 19202"/>
              <a:gd name="connsiteY5" fmla="*/ 1811 h 1952"/>
              <a:gd name="connsiteX6" fmla="*/ 19136 w 19202"/>
              <a:gd name="connsiteY6" fmla="*/ 624 h 1952"/>
              <a:gd name="connsiteX7" fmla="*/ 19202 w 19202"/>
              <a:gd name="connsiteY7" fmla="*/ 618 h 1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02" h="1952">
                <a:moveTo>
                  <a:pt x="0" y="500"/>
                </a:moveTo>
                <a:cubicBezTo>
                  <a:pt x="419" y="200"/>
                  <a:pt x="1175" y="3"/>
                  <a:pt x="1657" y="0"/>
                </a:cubicBezTo>
                <a:cubicBezTo>
                  <a:pt x="1673" y="0"/>
                  <a:pt x="1688" y="0"/>
                  <a:pt x="1703" y="0"/>
                </a:cubicBezTo>
                <a:cubicBezTo>
                  <a:pt x="3852" y="13"/>
                  <a:pt x="4799" y="1730"/>
                  <a:pt x="7438" y="1931"/>
                </a:cubicBezTo>
                <a:cubicBezTo>
                  <a:pt x="10201" y="2105"/>
                  <a:pt x="10874" y="1159"/>
                  <a:pt x="12601" y="1106"/>
                </a:cubicBezTo>
                <a:cubicBezTo>
                  <a:pt x="14328" y="1053"/>
                  <a:pt x="14764" y="1885"/>
                  <a:pt x="16162" y="1811"/>
                </a:cubicBezTo>
                <a:cubicBezTo>
                  <a:pt x="17338" y="1744"/>
                  <a:pt x="17996" y="630"/>
                  <a:pt x="19136" y="624"/>
                </a:cubicBezTo>
                <a:lnTo>
                  <a:pt x="19202" y="618"/>
                </a:lnTo>
              </a:path>
            </a:pathLst>
          </a:custGeom>
          <a:noFill/>
          <a:ln>
            <a:solidFill>
              <a:schemeClr val="accent1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pic>
        <p:nvPicPr>
          <p:cNvPr id="7" name="图形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01566" y="1278742"/>
            <a:ext cx="171450" cy="171450"/>
          </a:xfrm>
          <a:prstGeom prst="rect">
            <a:avLst/>
          </a:prstGeom>
        </p:spPr>
      </p:pic>
      <p:sp>
        <p:nvSpPr>
          <p:cNvPr id="8" name="椭圆 7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287304" y="5505450"/>
            <a:ext cx="80963" cy="80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13" name="椭圆 12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473041" y="5505450"/>
            <a:ext cx="80963" cy="8096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14" name="椭圆 13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01566" y="5505450"/>
            <a:ext cx="80963" cy="8096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2" hasCustomPrompt="1"/>
            <p:custDataLst>
              <p:tags r:id="rId10"/>
            </p:custDataLst>
          </p:nvPr>
        </p:nvSpPr>
        <p:spPr>
          <a:xfrm>
            <a:off x="2497178" y="1631445"/>
            <a:ext cx="4149644" cy="802103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4500" b="0" i="0" u="none" strike="noStrike" kern="1200" cap="none" spc="300" normalizeH="0" baseline="0" noProof="1" dirty="0">
                <a:ln>
                  <a:solidFill>
                    <a:schemeClr val="accent1"/>
                  </a:solidFill>
                </a:ln>
                <a:noFill/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ctr"/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sp>
        <p:nvSpPr>
          <p:cNvPr id="26" name="任意多边形 28"/>
          <p:cNvSpPr/>
          <p:nvPr>
            <p:custDataLst>
              <p:tags r:id="rId11"/>
            </p:custDataLst>
          </p:nvPr>
        </p:nvSpPr>
        <p:spPr>
          <a:xfrm>
            <a:off x="-8096" y="4872116"/>
            <a:ext cx="9153922" cy="792319"/>
          </a:xfrm>
          <a:custGeom>
            <a:avLst/>
            <a:gdLst>
              <a:gd name="connsiteX0" fmla="*/ 22 w 19242"/>
              <a:gd name="connsiteY0" fmla="*/ 224 h 4761"/>
              <a:gd name="connsiteX1" fmla="*/ 6424 w 19242"/>
              <a:gd name="connsiteY1" fmla="*/ 1580 h 4761"/>
              <a:gd name="connsiteX2" fmla="*/ 10902 w 19242"/>
              <a:gd name="connsiteY2" fmla="*/ 1024 h 4761"/>
              <a:gd name="connsiteX3" fmla="*/ 15202 w 19242"/>
              <a:gd name="connsiteY3" fmla="*/ 1664 h 4761"/>
              <a:gd name="connsiteX4" fmla="*/ 19242 w 19242"/>
              <a:gd name="connsiteY4" fmla="*/ 664 h 4761"/>
              <a:gd name="connsiteX5" fmla="*/ 19216 w 19242"/>
              <a:gd name="connsiteY5" fmla="*/ 4729 h 4761"/>
              <a:gd name="connsiteX6" fmla="*/ 0 w 19242"/>
              <a:gd name="connsiteY6" fmla="*/ 4762 h 4761"/>
              <a:gd name="connsiteX7" fmla="*/ 22 w 19242"/>
              <a:gd name="connsiteY7" fmla="*/ 224 h 4761"/>
              <a:gd name="connsiteX0-1" fmla="*/ 0 w 9989"/>
              <a:gd name="connsiteY0-2" fmla="*/ 470 h 9931"/>
              <a:gd name="connsiteX1-3" fmla="*/ 3328 w 9989"/>
              <a:gd name="connsiteY1-4" fmla="*/ 3318 h 9931"/>
              <a:gd name="connsiteX2-5" fmla="*/ 5655 w 9989"/>
              <a:gd name="connsiteY2-6" fmla="*/ 2150 h 9931"/>
              <a:gd name="connsiteX3-7" fmla="*/ 7889 w 9989"/>
              <a:gd name="connsiteY3-8" fmla="*/ 3494 h 9931"/>
              <a:gd name="connsiteX4-9" fmla="*/ 9989 w 9989"/>
              <a:gd name="connsiteY4-10" fmla="*/ 1394 h 9931"/>
              <a:gd name="connsiteX5-11" fmla="*/ 9975 w 9989"/>
              <a:gd name="connsiteY5-12" fmla="*/ 9931 h 9931"/>
              <a:gd name="connsiteX6-13" fmla="*/ 0 w 9989"/>
              <a:gd name="connsiteY6-14" fmla="*/ 470 h 9931"/>
              <a:gd name="connsiteX0-15" fmla="*/ 9986 w 10061"/>
              <a:gd name="connsiteY0-16" fmla="*/ 10000 h 10305"/>
              <a:gd name="connsiteX1-17" fmla="*/ 0 w 10061"/>
              <a:gd name="connsiteY1-18" fmla="*/ 473 h 10305"/>
              <a:gd name="connsiteX2-19" fmla="*/ 3332 w 10061"/>
              <a:gd name="connsiteY2-20" fmla="*/ 3341 h 10305"/>
              <a:gd name="connsiteX3-21" fmla="*/ 5661 w 10061"/>
              <a:gd name="connsiteY3-22" fmla="*/ 2165 h 10305"/>
              <a:gd name="connsiteX4-23" fmla="*/ 7898 w 10061"/>
              <a:gd name="connsiteY4-24" fmla="*/ 3518 h 10305"/>
              <a:gd name="connsiteX5-25" fmla="*/ 10000 w 10061"/>
              <a:gd name="connsiteY5-26" fmla="*/ 1404 h 10305"/>
              <a:gd name="connsiteX6-27" fmla="*/ 10061 w 10061"/>
              <a:gd name="connsiteY6-28" fmla="*/ 10305 h 10305"/>
              <a:gd name="connsiteX0-29" fmla="*/ 0 w 10061"/>
              <a:gd name="connsiteY0-30" fmla="*/ 473 h 10305"/>
              <a:gd name="connsiteX1-31" fmla="*/ 3332 w 10061"/>
              <a:gd name="connsiteY1-32" fmla="*/ 3341 h 10305"/>
              <a:gd name="connsiteX2-33" fmla="*/ 5661 w 10061"/>
              <a:gd name="connsiteY2-34" fmla="*/ 2165 h 10305"/>
              <a:gd name="connsiteX3-35" fmla="*/ 7898 w 10061"/>
              <a:gd name="connsiteY3-36" fmla="*/ 3518 h 10305"/>
              <a:gd name="connsiteX4-37" fmla="*/ 10000 w 10061"/>
              <a:gd name="connsiteY4-38" fmla="*/ 1404 h 10305"/>
              <a:gd name="connsiteX5-39" fmla="*/ 10061 w 10061"/>
              <a:gd name="connsiteY5-40" fmla="*/ 10305 h 10305"/>
              <a:gd name="connsiteX0-41" fmla="*/ 0 w 10000"/>
              <a:gd name="connsiteY0-42" fmla="*/ 473 h 3518"/>
              <a:gd name="connsiteX1-43" fmla="*/ 3332 w 10000"/>
              <a:gd name="connsiteY1-44" fmla="*/ 3341 h 3518"/>
              <a:gd name="connsiteX2-45" fmla="*/ 5661 w 10000"/>
              <a:gd name="connsiteY2-46" fmla="*/ 2165 h 3518"/>
              <a:gd name="connsiteX3-47" fmla="*/ 7898 w 10000"/>
              <a:gd name="connsiteY3-48" fmla="*/ 3518 h 3518"/>
              <a:gd name="connsiteX4-49" fmla="*/ 10000 w 10000"/>
              <a:gd name="connsiteY4-50" fmla="*/ 1404 h 35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3518">
                <a:moveTo>
                  <a:pt x="0" y="473"/>
                </a:moveTo>
                <a:cubicBezTo>
                  <a:pt x="1223" y="-1421"/>
                  <a:pt x="2228" y="2958"/>
                  <a:pt x="3332" y="3341"/>
                </a:cubicBezTo>
                <a:cubicBezTo>
                  <a:pt x="4434" y="3724"/>
                  <a:pt x="4828" y="2207"/>
                  <a:pt x="5661" y="2165"/>
                </a:cubicBezTo>
                <a:cubicBezTo>
                  <a:pt x="6493" y="2123"/>
                  <a:pt x="7149" y="3561"/>
                  <a:pt x="7898" y="3518"/>
                </a:cubicBezTo>
                <a:cubicBezTo>
                  <a:pt x="8980" y="3497"/>
                  <a:pt x="9261" y="1404"/>
                  <a:pt x="10000" y="1404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 dirty="0">
              <a:cs typeface="MiSans Normal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>
          <a:xfrm>
            <a:off x="628650" y="5624513"/>
            <a:ext cx="2057400" cy="273844"/>
          </a:xfrm>
        </p:spPr>
        <p:txBody>
          <a:bodyPr/>
          <a:lstStyle/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>
          <a:xfrm>
            <a:off x="3028950" y="562451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  <p:sp>
        <p:nvSpPr>
          <p:cNvPr id="18" name="图片 56" descr="箭头 右"/>
          <p:cNvSpPr/>
          <p:nvPr userDrawn="1">
            <p:custDataLst>
              <p:tags r:id="rId15"/>
            </p:custDataLst>
          </p:nvPr>
        </p:nvSpPr>
        <p:spPr>
          <a:xfrm>
            <a:off x="8024225" y="1316725"/>
            <a:ext cx="57976" cy="102156"/>
          </a:xfrm>
          <a:custGeom>
            <a:avLst/>
            <a:gdLst>
              <a:gd name="connsiteX0" fmla="*/ 9004 w 77301"/>
              <a:gd name="connsiteY0" fmla="*/ 136208 h 136208"/>
              <a:gd name="connsiteX1" fmla="*/ 3028 w 77301"/>
              <a:gd name="connsiteY1" fmla="*/ 133647 h 136208"/>
              <a:gd name="connsiteX2" fmla="*/ 3881 w 77301"/>
              <a:gd name="connsiteY2" fmla="*/ 121695 h 136208"/>
              <a:gd name="connsiteX3" fmla="*/ 58520 w 77301"/>
              <a:gd name="connsiteY3" fmla="*/ 72179 h 136208"/>
              <a:gd name="connsiteX4" fmla="*/ 61081 w 77301"/>
              <a:gd name="connsiteY4" fmla="*/ 67057 h 136208"/>
              <a:gd name="connsiteX5" fmla="*/ 58520 w 77301"/>
              <a:gd name="connsiteY5" fmla="*/ 61934 h 136208"/>
              <a:gd name="connsiteX6" fmla="*/ 3028 w 77301"/>
              <a:gd name="connsiteY6" fmla="*/ 14980 h 136208"/>
              <a:gd name="connsiteX7" fmla="*/ 2174 w 77301"/>
              <a:gd name="connsiteY7" fmla="*/ 3028 h 136208"/>
              <a:gd name="connsiteX8" fmla="*/ 14126 w 77301"/>
              <a:gd name="connsiteY8" fmla="*/ 2174 h 136208"/>
              <a:gd name="connsiteX9" fmla="*/ 68764 w 77301"/>
              <a:gd name="connsiteY9" fmla="*/ 49129 h 136208"/>
              <a:gd name="connsiteX10" fmla="*/ 77301 w 77301"/>
              <a:gd name="connsiteY10" fmla="*/ 67057 h 136208"/>
              <a:gd name="connsiteX11" fmla="*/ 69618 w 77301"/>
              <a:gd name="connsiteY11" fmla="*/ 84985 h 136208"/>
              <a:gd name="connsiteX12" fmla="*/ 14980 w 77301"/>
              <a:gd name="connsiteY12" fmla="*/ 134501 h 136208"/>
              <a:gd name="connsiteX13" fmla="*/ 9004 w 77301"/>
              <a:gd name="connsiteY13" fmla="*/ 136208 h 13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301" h="136208">
                <a:moveTo>
                  <a:pt x="9004" y="136208"/>
                </a:moveTo>
                <a:cubicBezTo>
                  <a:pt x="6443" y="136208"/>
                  <a:pt x="4735" y="135355"/>
                  <a:pt x="3028" y="133647"/>
                </a:cubicBezTo>
                <a:cubicBezTo>
                  <a:pt x="-387" y="130232"/>
                  <a:pt x="466" y="125110"/>
                  <a:pt x="3881" y="121695"/>
                </a:cubicBezTo>
                <a:lnTo>
                  <a:pt x="58520" y="72179"/>
                </a:lnTo>
                <a:cubicBezTo>
                  <a:pt x="60227" y="70472"/>
                  <a:pt x="61081" y="68764"/>
                  <a:pt x="61081" y="67057"/>
                </a:cubicBezTo>
                <a:cubicBezTo>
                  <a:pt x="61081" y="65349"/>
                  <a:pt x="60227" y="63642"/>
                  <a:pt x="58520" y="61934"/>
                </a:cubicBezTo>
                <a:lnTo>
                  <a:pt x="3028" y="14980"/>
                </a:lnTo>
                <a:cubicBezTo>
                  <a:pt x="-387" y="11565"/>
                  <a:pt x="-1241" y="6442"/>
                  <a:pt x="2174" y="3028"/>
                </a:cubicBezTo>
                <a:cubicBezTo>
                  <a:pt x="5589" y="-387"/>
                  <a:pt x="10711" y="-1241"/>
                  <a:pt x="14126" y="2174"/>
                </a:cubicBezTo>
                <a:lnTo>
                  <a:pt x="68764" y="49129"/>
                </a:lnTo>
                <a:cubicBezTo>
                  <a:pt x="73887" y="53397"/>
                  <a:pt x="77301" y="60227"/>
                  <a:pt x="77301" y="67057"/>
                </a:cubicBezTo>
                <a:cubicBezTo>
                  <a:pt x="77301" y="73887"/>
                  <a:pt x="74740" y="79863"/>
                  <a:pt x="69618" y="84985"/>
                </a:cubicBezTo>
                <a:lnTo>
                  <a:pt x="14980" y="134501"/>
                </a:lnTo>
                <a:cubicBezTo>
                  <a:pt x="13272" y="135355"/>
                  <a:pt x="10711" y="136208"/>
                  <a:pt x="9004" y="136208"/>
                </a:cubicBezTo>
                <a:close/>
              </a:path>
            </a:pathLst>
          </a:custGeom>
          <a:solidFill>
            <a:schemeClr val="accent1"/>
          </a:solidFill>
          <a:ln w="14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1350"/>
          </a:p>
        </p:txBody>
      </p:sp>
      <p:sp>
        <p:nvSpPr>
          <p:cNvPr id="19" name="图片 57" descr="箭头 右"/>
          <p:cNvSpPr/>
          <p:nvPr userDrawn="1">
            <p:custDataLst>
              <p:tags r:id="rId16"/>
            </p:custDataLst>
          </p:nvPr>
        </p:nvSpPr>
        <p:spPr>
          <a:xfrm flipH="1">
            <a:off x="7823247" y="1316725"/>
            <a:ext cx="57976" cy="102156"/>
          </a:xfrm>
          <a:custGeom>
            <a:avLst/>
            <a:gdLst>
              <a:gd name="connsiteX0" fmla="*/ 9004 w 77301"/>
              <a:gd name="connsiteY0" fmla="*/ 136208 h 136208"/>
              <a:gd name="connsiteX1" fmla="*/ 3028 w 77301"/>
              <a:gd name="connsiteY1" fmla="*/ 133647 h 136208"/>
              <a:gd name="connsiteX2" fmla="*/ 3881 w 77301"/>
              <a:gd name="connsiteY2" fmla="*/ 121695 h 136208"/>
              <a:gd name="connsiteX3" fmla="*/ 58520 w 77301"/>
              <a:gd name="connsiteY3" fmla="*/ 72179 h 136208"/>
              <a:gd name="connsiteX4" fmla="*/ 61081 w 77301"/>
              <a:gd name="connsiteY4" fmla="*/ 67057 h 136208"/>
              <a:gd name="connsiteX5" fmla="*/ 58520 w 77301"/>
              <a:gd name="connsiteY5" fmla="*/ 61934 h 136208"/>
              <a:gd name="connsiteX6" fmla="*/ 3028 w 77301"/>
              <a:gd name="connsiteY6" fmla="*/ 14980 h 136208"/>
              <a:gd name="connsiteX7" fmla="*/ 2174 w 77301"/>
              <a:gd name="connsiteY7" fmla="*/ 3028 h 136208"/>
              <a:gd name="connsiteX8" fmla="*/ 14126 w 77301"/>
              <a:gd name="connsiteY8" fmla="*/ 2174 h 136208"/>
              <a:gd name="connsiteX9" fmla="*/ 68764 w 77301"/>
              <a:gd name="connsiteY9" fmla="*/ 49129 h 136208"/>
              <a:gd name="connsiteX10" fmla="*/ 77301 w 77301"/>
              <a:gd name="connsiteY10" fmla="*/ 67057 h 136208"/>
              <a:gd name="connsiteX11" fmla="*/ 69618 w 77301"/>
              <a:gd name="connsiteY11" fmla="*/ 84985 h 136208"/>
              <a:gd name="connsiteX12" fmla="*/ 14980 w 77301"/>
              <a:gd name="connsiteY12" fmla="*/ 134501 h 136208"/>
              <a:gd name="connsiteX13" fmla="*/ 9004 w 77301"/>
              <a:gd name="connsiteY13" fmla="*/ 136208 h 13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301" h="136208">
                <a:moveTo>
                  <a:pt x="9004" y="136208"/>
                </a:moveTo>
                <a:cubicBezTo>
                  <a:pt x="6443" y="136208"/>
                  <a:pt x="4735" y="135355"/>
                  <a:pt x="3028" y="133647"/>
                </a:cubicBezTo>
                <a:cubicBezTo>
                  <a:pt x="-387" y="130232"/>
                  <a:pt x="466" y="125110"/>
                  <a:pt x="3881" y="121695"/>
                </a:cubicBezTo>
                <a:lnTo>
                  <a:pt x="58520" y="72179"/>
                </a:lnTo>
                <a:cubicBezTo>
                  <a:pt x="60227" y="70472"/>
                  <a:pt x="61081" y="68764"/>
                  <a:pt x="61081" y="67057"/>
                </a:cubicBezTo>
                <a:cubicBezTo>
                  <a:pt x="61081" y="65349"/>
                  <a:pt x="60227" y="63642"/>
                  <a:pt x="58520" y="61934"/>
                </a:cubicBezTo>
                <a:lnTo>
                  <a:pt x="3028" y="14980"/>
                </a:lnTo>
                <a:cubicBezTo>
                  <a:pt x="-387" y="11565"/>
                  <a:pt x="-1241" y="6442"/>
                  <a:pt x="2174" y="3028"/>
                </a:cubicBezTo>
                <a:cubicBezTo>
                  <a:pt x="5589" y="-387"/>
                  <a:pt x="10711" y="-1241"/>
                  <a:pt x="14126" y="2174"/>
                </a:cubicBezTo>
                <a:lnTo>
                  <a:pt x="68764" y="49129"/>
                </a:lnTo>
                <a:cubicBezTo>
                  <a:pt x="73887" y="53397"/>
                  <a:pt x="77301" y="60227"/>
                  <a:pt x="77301" y="67057"/>
                </a:cubicBezTo>
                <a:cubicBezTo>
                  <a:pt x="77301" y="73887"/>
                  <a:pt x="74740" y="79863"/>
                  <a:pt x="69618" y="84985"/>
                </a:cubicBezTo>
                <a:lnTo>
                  <a:pt x="14980" y="134501"/>
                </a:lnTo>
                <a:cubicBezTo>
                  <a:pt x="13272" y="135355"/>
                  <a:pt x="10711" y="136208"/>
                  <a:pt x="9004" y="136208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4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135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任意多边形 44"/>
          <p:cNvSpPr/>
          <p:nvPr>
            <p:custDataLst>
              <p:tags r:id="rId2"/>
            </p:custDataLst>
          </p:nvPr>
        </p:nvSpPr>
        <p:spPr>
          <a:xfrm>
            <a:off x="-17145" y="3622043"/>
            <a:ext cx="9161145" cy="707272"/>
          </a:xfrm>
          <a:custGeom>
            <a:avLst/>
            <a:gdLst>
              <a:gd name="connsiteX0" fmla="*/ 0 w 19236"/>
              <a:gd name="connsiteY0" fmla="*/ 492 h 1485"/>
              <a:gd name="connsiteX1" fmla="*/ 1839 w 19236"/>
              <a:gd name="connsiteY1" fmla="*/ 1 h 1485"/>
              <a:gd name="connsiteX2" fmla="*/ 7469 w 19236"/>
              <a:gd name="connsiteY2" fmla="*/ 1478 h 1485"/>
              <a:gd name="connsiteX3" fmla="*/ 13159 w 19236"/>
              <a:gd name="connsiteY3" fmla="*/ 511 h 1485"/>
              <a:gd name="connsiteX4" fmla="*/ 16906 w 19236"/>
              <a:gd name="connsiteY4" fmla="*/ 1177 h 1485"/>
              <a:gd name="connsiteX5" fmla="*/ 19234 w 19236"/>
              <a:gd name="connsiteY5" fmla="*/ 390 h 1485"/>
              <a:gd name="connsiteX6" fmla="*/ 19236 w 19236"/>
              <a:gd name="connsiteY6" fmla="*/ 390 h 1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236" h="1485">
                <a:moveTo>
                  <a:pt x="0" y="492"/>
                </a:moveTo>
                <a:cubicBezTo>
                  <a:pt x="309" y="388"/>
                  <a:pt x="759" y="-19"/>
                  <a:pt x="1839" y="1"/>
                </a:cubicBezTo>
                <a:cubicBezTo>
                  <a:pt x="3659" y="81"/>
                  <a:pt x="5124" y="1372"/>
                  <a:pt x="7469" y="1478"/>
                </a:cubicBezTo>
                <a:cubicBezTo>
                  <a:pt x="9814" y="1584"/>
                  <a:pt x="11521" y="512"/>
                  <a:pt x="13159" y="511"/>
                </a:cubicBezTo>
                <a:cubicBezTo>
                  <a:pt x="14797" y="510"/>
                  <a:pt x="15724" y="1214"/>
                  <a:pt x="16906" y="1177"/>
                </a:cubicBezTo>
                <a:cubicBezTo>
                  <a:pt x="17746" y="1151"/>
                  <a:pt x="18533" y="511"/>
                  <a:pt x="19234" y="390"/>
                </a:cubicBezTo>
                <a:lnTo>
                  <a:pt x="19236" y="390"/>
                </a:lnTo>
              </a:path>
            </a:pathLst>
          </a:custGeom>
          <a:noFill/>
          <a:ln>
            <a:solidFill>
              <a:schemeClr val="accent1">
                <a:shade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38" name="任意多边形 37"/>
          <p:cNvSpPr/>
          <p:nvPr>
            <p:custDataLst>
              <p:tags r:id="rId3"/>
            </p:custDataLst>
          </p:nvPr>
        </p:nvSpPr>
        <p:spPr>
          <a:xfrm>
            <a:off x="-952" y="3631406"/>
            <a:ext cx="9144953" cy="929798"/>
          </a:xfrm>
          <a:custGeom>
            <a:avLst/>
            <a:gdLst>
              <a:gd name="connsiteX0" fmla="*/ 0 w 19202"/>
              <a:gd name="connsiteY0" fmla="*/ 500 h 1952"/>
              <a:gd name="connsiteX1" fmla="*/ 1657 w 19202"/>
              <a:gd name="connsiteY1" fmla="*/ 0 h 1952"/>
              <a:gd name="connsiteX2" fmla="*/ 1703 w 19202"/>
              <a:gd name="connsiteY2" fmla="*/ 0 h 1952"/>
              <a:gd name="connsiteX3" fmla="*/ 7438 w 19202"/>
              <a:gd name="connsiteY3" fmla="*/ 1931 h 1952"/>
              <a:gd name="connsiteX4" fmla="*/ 12601 w 19202"/>
              <a:gd name="connsiteY4" fmla="*/ 1106 h 1952"/>
              <a:gd name="connsiteX5" fmla="*/ 16162 w 19202"/>
              <a:gd name="connsiteY5" fmla="*/ 1811 h 1952"/>
              <a:gd name="connsiteX6" fmla="*/ 19136 w 19202"/>
              <a:gd name="connsiteY6" fmla="*/ 624 h 1952"/>
              <a:gd name="connsiteX7" fmla="*/ 19202 w 19202"/>
              <a:gd name="connsiteY7" fmla="*/ 618 h 1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02" h="1952">
                <a:moveTo>
                  <a:pt x="0" y="500"/>
                </a:moveTo>
                <a:cubicBezTo>
                  <a:pt x="419" y="200"/>
                  <a:pt x="1175" y="3"/>
                  <a:pt x="1657" y="0"/>
                </a:cubicBezTo>
                <a:cubicBezTo>
                  <a:pt x="1673" y="0"/>
                  <a:pt x="1688" y="0"/>
                  <a:pt x="1703" y="0"/>
                </a:cubicBezTo>
                <a:cubicBezTo>
                  <a:pt x="3852" y="13"/>
                  <a:pt x="4799" y="1730"/>
                  <a:pt x="7438" y="1931"/>
                </a:cubicBezTo>
                <a:cubicBezTo>
                  <a:pt x="10201" y="2105"/>
                  <a:pt x="10874" y="1159"/>
                  <a:pt x="12601" y="1106"/>
                </a:cubicBezTo>
                <a:cubicBezTo>
                  <a:pt x="14328" y="1053"/>
                  <a:pt x="14764" y="1885"/>
                  <a:pt x="16162" y="1811"/>
                </a:cubicBezTo>
                <a:cubicBezTo>
                  <a:pt x="17338" y="1744"/>
                  <a:pt x="17996" y="630"/>
                  <a:pt x="19136" y="624"/>
                </a:cubicBezTo>
                <a:lnTo>
                  <a:pt x="19202" y="618"/>
                </a:lnTo>
              </a:path>
            </a:pathLst>
          </a:custGeom>
          <a:noFill/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-11066" y="4081529"/>
            <a:ext cx="9153525" cy="1933028"/>
          </a:xfrm>
          <a:custGeom>
            <a:avLst/>
            <a:gdLst>
              <a:gd name="connsiteX0" fmla="*/ 0 w 19220"/>
              <a:gd name="connsiteY0" fmla="*/ 224 h 4058"/>
              <a:gd name="connsiteX1" fmla="*/ 6402 w 19220"/>
              <a:gd name="connsiteY1" fmla="*/ 1580 h 4058"/>
              <a:gd name="connsiteX2" fmla="*/ 10880 w 19220"/>
              <a:gd name="connsiteY2" fmla="*/ 1024 h 4058"/>
              <a:gd name="connsiteX3" fmla="*/ 15180 w 19220"/>
              <a:gd name="connsiteY3" fmla="*/ 1664 h 4058"/>
              <a:gd name="connsiteX4" fmla="*/ 19220 w 19220"/>
              <a:gd name="connsiteY4" fmla="*/ 664 h 4058"/>
              <a:gd name="connsiteX5" fmla="*/ 19202 w 19220"/>
              <a:gd name="connsiteY5" fmla="*/ 4049 h 4058"/>
              <a:gd name="connsiteX6" fmla="*/ 18 w 19220"/>
              <a:gd name="connsiteY6" fmla="*/ 4059 h 4058"/>
              <a:gd name="connsiteX7" fmla="*/ 0 w 19220"/>
              <a:gd name="connsiteY7" fmla="*/ 224 h 4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20" h="4059">
                <a:moveTo>
                  <a:pt x="0" y="224"/>
                </a:moveTo>
                <a:cubicBezTo>
                  <a:pt x="2350" y="-672"/>
                  <a:pt x="4282" y="1399"/>
                  <a:pt x="6402" y="1580"/>
                </a:cubicBezTo>
                <a:cubicBezTo>
                  <a:pt x="8522" y="1761"/>
                  <a:pt x="9280" y="1044"/>
                  <a:pt x="10880" y="1024"/>
                </a:cubicBezTo>
                <a:cubicBezTo>
                  <a:pt x="12480" y="1004"/>
                  <a:pt x="13740" y="1684"/>
                  <a:pt x="15180" y="1664"/>
                </a:cubicBezTo>
                <a:cubicBezTo>
                  <a:pt x="17259" y="1654"/>
                  <a:pt x="17800" y="664"/>
                  <a:pt x="19220" y="664"/>
                </a:cubicBezTo>
                <a:lnTo>
                  <a:pt x="19202" y="4049"/>
                </a:lnTo>
                <a:lnTo>
                  <a:pt x="18" y="4059"/>
                </a:lnTo>
                <a:lnTo>
                  <a:pt x="0" y="22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9" hasCustomPrompt="1"/>
            <p:custDataLst>
              <p:tags r:id="rId5"/>
            </p:custDataLst>
          </p:nvPr>
        </p:nvSpPr>
        <p:spPr>
          <a:xfrm>
            <a:off x="2449354" y="3306604"/>
            <a:ext cx="4245293" cy="1101566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050" b="0" i="0" u="none" strike="noStrike" kern="1200" cap="none" spc="300" normalizeH="0" baseline="0" noProof="1" dirty="0">
                <a:solidFill>
                  <a:schemeClr val="accent2"/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ctr"/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sp>
        <p:nvSpPr>
          <p:cNvPr id="11" name="节编号"/>
          <p:cNvSpPr txBox="1">
            <a:spLocks noGrp="1"/>
          </p:cNvSpPr>
          <p:nvPr>
            <p:ph type="body" idx="8" hasCustomPrompt="1"/>
            <p:custDataLst>
              <p:tags r:id="rId6"/>
            </p:custDataLst>
          </p:nvPr>
        </p:nvSpPr>
        <p:spPr>
          <a:xfrm>
            <a:off x="2449286" y="2470877"/>
            <a:ext cx="4245428" cy="69151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300" normalizeH="0" baseline="0" noProof="1" dirty="0">
                <a:ln>
                  <a:solidFill>
                    <a:schemeClr val="accent1">
                      <a:alpha val="60000"/>
                    </a:schemeClr>
                  </a:solidFill>
                </a:ln>
                <a:noFill/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ctr"/>
            <a:r>
              <a:rPr>
                <a:sym typeface="+mn-ea"/>
              </a:rPr>
              <a:t>编辑节编号</a:t>
            </a:r>
            <a:endParaRPr>
              <a:sym typeface="+mn-ea"/>
            </a:endParaRPr>
          </a:p>
        </p:txBody>
      </p:sp>
      <p:pic>
        <p:nvPicPr>
          <p:cNvPr id="7" name="图形 9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01566" y="1278742"/>
            <a:ext cx="171450" cy="171450"/>
          </a:xfrm>
          <a:prstGeom prst="rect">
            <a:avLst/>
          </a:prstGeom>
        </p:spPr>
      </p:pic>
      <p:sp>
        <p:nvSpPr>
          <p:cNvPr id="8" name="椭圆 7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287304" y="5505450"/>
            <a:ext cx="80963" cy="80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9" name="椭圆 8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473041" y="5505450"/>
            <a:ext cx="80963" cy="8096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12"/>
            </p:custDataLst>
          </p:nvPr>
        </p:nvSpPr>
        <p:spPr>
          <a:xfrm>
            <a:off x="1101566" y="5505450"/>
            <a:ext cx="80963" cy="8096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19" name="任意多边形 28"/>
          <p:cNvSpPr/>
          <p:nvPr>
            <p:custDataLst>
              <p:tags r:id="rId13"/>
            </p:custDataLst>
          </p:nvPr>
        </p:nvSpPr>
        <p:spPr>
          <a:xfrm>
            <a:off x="-8096" y="4080468"/>
            <a:ext cx="9153922" cy="792319"/>
          </a:xfrm>
          <a:custGeom>
            <a:avLst/>
            <a:gdLst>
              <a:gd name="connsiteX0" fmla="*/ 22 w 19242"/>
              <a:gd name="connsiteY0" fmla="*/ 224 h 4761"/>
              <a:gd name="connsiteX1" fmla="*/ 6424 w 19242"/>
              <a:gd name="connsiteY1" fmla="*/ 1580 h 4761"/>
              <a:gd name="connsiteX2" fmla="*/ 10902 w 19242"/>
              <a:gd name="connsiteY2" fmla="*/ 1024 h 4761"/>
              <a:gd name="connsiteX3" fmla="*/ 15202 w 19242"/>
              <a:gd name="connsiteY3" fmla="*/ 1664 h 4761"/>
              <a:gd name="connsiteX4" fmla="*/ 19242 w 19242"/>
              <a:gd name="connsiteY4" fmla="*/ 664 h 4761"/>
              <a:gd name="connsiteX5" fmla="*/ 19216 w 19242"/>
              <a:gd name="connsiteY5" fmla="*/ 4729 h 4761"/>
              <a:gd name="connsiteX6" fmla="*/ 0 w 19242"/>
              <a:gd name="connsiteY6" fmla="*/ 4762 h 4761"/>
              <a:gd name="connsiteX7" fmla="*/ 22 w 19242"/>
              <a:gd name="connsiteY7" fmla="*/ 224 h 4761"/>
              <a:gd name="connsiteX0-1" fmla="*/ 0 w 9989"/>
              <a:gd name="connsiteY0-2" fmla="*/ 470 h 9931"/>
              <a:gd name="connsiteX1-3" fmla="*/ 3328 w 9989"/>
              <a:gd name="connsiteY1-4" fmla="*/ 3318 h 9931"/>
              <a:gd name="connsiteX2-5" fmla="*/ 5655 w 9989"/>
              <a:gd name="connsiteY2-6" fmla="*/ 2150 h 9931"/>
              <a:gd name="connsiteX3-7" fmla="*/ 7889 w 9989"/>
              <a:gd name="connsiteY3-8" fmla="*/ 3494 h 9931"/>
              <a:gd name="connsiteX4-9" fmla="*/ 9989 w 9989"/>
              <a:gd name="connsiteY4-10" fmla="*/ 1394 h 9931"/>
              <a:gd name="connsiteX5-11" fmla="*/ 9975 w 9989"/>
              <a:gd name="connsiteY5-12" fmla="*/ 9931 h 9931"/>
              <a:gd name="connsiteX6-13" fmla="*/ 0 w 9989"/>
              <a:gd name="connsiteY6-14" fmla="*/ 470 h 9931"/>
              <a:gd name="connsiteX0-15" fmla="*/ 9986 w 10061"/>
              <a:gd name="connsiteY0-16" fmla="*/ 10000 h 10305"/>
              <a:gd name="connsiteX1-17" fmla="*/ 0 w 10061"/>
              <a:gd name="connsiteY1-18" fmla="*/ 473 h 10305"/>
              <a:gd name="connsiteX2-19" fmla="*/ 3332 w 10061"/>
              <a:gd name="connsiteY2-20" fmla="*/ 3341 h 10305"/>
              <a:gd name="connsiteX3-21" fmla="*/ 5661 w 10061"/>
              <a:gd name="connsiteY3-22" fmla="*/ 2165 h 10305"/>
              <a:gd name="connsiteX4-23" fmla="*/ 7898 w 10061"/>
              <a:gd name="connsiteY4-24" fmla="*/ 3518 h 10305"/>
              <a:gd name="connsiteX5-25" fmla="*/ 10000 w 10061"/>
              <a:gd name="connsiteY5-26" fmla="*/ 1404 h 10305"/>
              <a:gd name="connsiteX6-27" fmla="*/ 10061 w 10061"/>
              <a:gd name="connsiteY6-28" fmla="*/ 10305 h 10305"/>
              <a:gd name="connsiteX0-29" fmla="*/ 0 w 10061"/>
              <a:gd name="connsiteY0-30" fmla="*/ 473 h 10305"/>
              <a:gd name="connsiteX1-31" fmla="*/ 3332 w 10061"/>
              <a:gd name="connsiteY1-32" fmla="*/ 3341 h 10305"/>
              <a:gd name="connsiteX2-33" fmla="*/ 5661 w 10061"/>
              <a:gd name="connsiteY2-34" fmla="*/ 2165 h 10305"/>
              <a:gd name="connsiteX3-35" fmla="*/ 7898 w 10061"/>
              <a:gd name="connsiteY3-36" fmla="*/ 3518 h 10305"/>
              <a:gd name="connsiteX4-37" fmla="*/ 10000 w 10061"/>
              <a:gd name="connsiteY4-38" fmla="*/ 1404 h 10305"/>
              <a:gd name="connsiteX5-39" fmla="*/ 10061 w 10061"/>
              <a:gd name="connsiteY5-40" fmla="*/ 10305 h 10305"/>
              <a:gd name="connsiteX0-41" fmla="*/ 0 w 10000"/>
              <a:gd name="connsiteY0-42" fmla="*/ 473 h 3518"/>
              <a:gd name="connsiteX1-43" fmla="*/ 3332 w 10000"/>
              <a:gd name="connsiteY1-44" fmla="*/ 3341 h 3518"/>
              <a:gd name="connsiteX2-45" fmla="*/ 5661 w 10000"/>
              <a:gd name="connsiteY2-46" fmla="*/ 2165 h 3518"/>
              <a:gd name="connsiteX3-47" fmla="*/ 7898 w 10000"/>
              <a:gd name="connsiteY3-48" fmla="*/ 3518 h 3518"/>
              <a:gd name="connsiteX4-49" fmla="*/ 10000 w 10000"/>
              <a:gd name="connsiteY4-50" fmla="*/ 1404 h 35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3518">
                <a:moveTo>
                  <a:pt x="0" y="473"/>
                </a:moveTo>
                <a:cubicBezTo>
                  <a:pt x="1223" y="-1421"/>
                  <a:pt x="2228" y="2958"/>
                  <a:pt x="3332" y="3341"/>
                </a:cubicBezTo>
                <a:cubicBezTo>
                  <a:pt x="4434" y="3724"/>
                  <a:pt x="4828" y="2207"/>
                  <a:pt x="5661" y="2165"/>
                </a:cubicBezTo>
                <a:cubicBezTo>
                  <a:pt x="6493" y="2123"/>
                  <a:pt x="7149" y="3561"/>
                  <a:pt x="7898" y="3518"/>
                </a:cubicBezTo>
                <a:cubicBezTo>
                  <a:pt x="8980" y="3497"/>
                  <a:pt x="9261" y="1404"/>
                  <a:pt x="10000" y="1404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 dirty="0">
              <a:cs typeface="MiSans Normal" panose="00000500000000000000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>
          <a:xfrm>
            <a:off x="628650" y="5624513"/>
            <a:ext cx="2057400" cy="273844"/>
          </a:xfrm>
        </p:spPr>
        <p:txBody>
          <a:bodyPr/>
          <a:lstStyle/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>
          <a:xfrm>
            <a:off x="3028950" y="562451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  <p:sp>
        <p:nvSpPr>
          <p:cNvPr id="18" name="图片 56" descr="箭头 右"/>
          <p:cNvSpPr/>
          <p:nvPr userDrawn="1">
            <p:custDataLst>
              <p:tags r:id="rId17"/>
            </p:custDataLst>
          </p:nvPr>
        </p:nvSpPr>
        <p:spPr>
          <a:xfrm>
            <a:off x="8024225" y="1316725"/>
            <a:ext cx="57976" cy="102156"/>
          </a:xfrm>
          <a:custGeom>
            <a:avLst/>
            <a:gdLst>
              <a:gd name="connsiteX0" fmla="*/ 9004 w 77301"/>
              <a:gd name="connsiteY0" fmla="*/ 136208 h 136208"/>
              <a:gd name="connsiteX1" fmla="*/ 3028 w 77301"/>
              <a:gd name="connsiteY1" fmla="*/ 133647 h 136208"/>
              <a:gd name="connsiteX2" fmla="*/ 3881 w 77301"/>
              <a:gd name="connsiteY2" fmla="*/ 121695 h 136208"/>
              <a:gd name="connsiteX3" fmla="*/ 58520 w 77301"/>
              <a:gd name="connsiteY3" fmla="*/ 72179 h 136208"/>
              <a:gd name="connsiteX4" fmla="*/ 61081 w 77301"/>
              <a:gd name="connsiteY4" fmla="*/ 67057 h 136208"/>
              <a:gd name="connsiteX5" fmla="*/ 58520 w 77301"/>
              <a:gd name="connsiteY5" fmla="*/ 61934 h 136208"/>
              <a:gd name="connsiteX6" fmla="*/ 3028 w 77301"/>
              <a:gd name="connsiteY6" fmla="*/ 14980 h 136208"/>
              <a:gd name="connsiteX7" fmla="*/ 2174 w 77301"/>
              <a:gd name="connsiteY7" fmla="*/ 3028 h 136208"/>
              <a:gd name="connsiteX8" fmla="*/ 14126 w 77301"/>
              <a:gd name="connsiteY8" fmla="*/ 2174 h 136208"/>
              <a:gd name="connsiteX9" fmla="*/ 68764 w 77301"/>
              <a:gd name="connsiteY9" fmla="*/ 49129 h 136208"/>
              <a:gd name="connsiteX10" fmla="*/ 77301 w 77301"/>
              <a:gd name="connsiteY10" fmla="*/ 67057 h 136208"/>
              <a:gd name="connsiteX11" fmla="*/ 69618 w 77301"/>
              <a:gd name="connsiteY11" fmla="*/ 84985 h 136208"/>
              <a:gd name="connsiteX12" fmla="*/ 14980 w 77301"/>
              <a:gd name="connsiteY12" fmla="*/ 134501 h 136208"/>
              <a:gd name="connsiteX13" fmla="*/ 9004 w 77301"/>
              <a:gd name="connsiteY13" fmla="*/ 136208 h 13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301" h="136208">
                <a:moveTo>
                  <a:pt x="9004" y="136208"/>
                </a:moveTo>
                <a:cubicBezTo>
                  <a:pt x="6443" y="136208"/>
                  <a:pt x="4735" y="135355"/>
                  <a:pt x="3028" y="133647"/>
                </a:cubicBezTo>
                <a:cubicBezTo>
                  <a:pt x="-387" y="130232"/>
                  <a:pt x="466" y="125110"/>
                  <a:pt x="3881" y="121695"/>
                </a:cubicBezTo>
                <a:lnTo>
                  <a:pt x="58520" y="72179"/>
                </a:lnTo>
                <a:cubicBezTo>
                  <a:pt x="60227" y="70472"/>
                  <a:pt x="61081" y="68764"/>
                  <a:pt x="61081" y="67057"/>
                </a:cubicBezTo>
                <a:cubicBezTo>
                  <a:pt x="61081" y="65349"/>
                  <a:pt x="60227" y="63642"/>
                  <a:pt x="58520" y="61934"/>
                </a:cubicBezTo>
                <a:lnTo>
                  <a:pt x="3028" y="14980"/>
                </a:lnTo>
                <a:cubicBezTo>
                  <a:pt x="-387" y="11565"/>
                  <a:pt x="-1241" y="6442"/>
                  <a:pt x="2174" y="3028"/>
                </a:cubicBezTo>
                <a:cubicBezTo>
                  <a:pt x="5589" y="-387"/>
                  <a:pt x="10711" y="-1241"/>
                  <a:pt x="14126" y="2174"/>
                </a:cubicBezTo>
                <a:lnTo>
                  <a:pt x="68764" y="49129"/>
                </a:lnTo>
                <a:cubicBezTo>
                  <a:pt x="73887" y="53397"/>
                  <a:pt x="77301" y="60227"/>
                  <a:pt x="77301" y="67057"/>
                </a:cubicBezTo>
                <a:cubicBezTo>
                  <a:pt x="77301" y="73887"/>
                  <a:pt x="74740" y="79863"/>
                  <a:pt x="69618" y="84985"/>
                </a:cubicBezTo>
                <a:lnTo>
                  <a:pt x="14980" y="134501"/>
                </a:lnTo>
                <a:cubicBezTo>
                  <a:pt x="13272" y="135355"/>
                  <a:pt x="10711" y="136208"/>
                  <a:pt x="9004" y="136208"/>
                </a:cubicBezTo>
                <a:close/>
              </a:path>
            </a:pathLst>
          </a:custGeom>
          <a:solidFill>
            <a:schemeClr val="accent1"/>
          </a:solidFill>
          <a:ln w="14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1350"/>
          </a:p>
        </p:txBody>
      </p:sp>
      <p:sp>
        <p:nvSpPr>
          <p:cNvPr id="20" name="图片 57" descr="箭头 右"/>
          <p:cNvSpPr/>
          <p:nvPr userDrawn="1">
            <p:custDataLst>
              <p:tags r:id="rId18"/>
            </p:custDataLst>
          </p:nvPr>
        </p:nvSpPr>
        <p:spPr>
          <a:xfrm flipH="1">
            <a:off x="7823247" y="1316725"/>
            <a:ext cx="57976" cy="102156"/>
          </a:xfrm>
          <a:custGeom>
            <a:avLst/>
            <a:gdLst>
              <a:gd name="connsiteX0" fmla="*/ 9004 w 77301"/>
              <a:gd name="connsiteY0" fmla="*/ 136208 h 136208"/>
              <a:gd name="connsiteX1" fmla="*/ 3028 w 77301"/>
              <a:gd name="connsiteY1" fmla="*/ 133647 h 136208"/>
              <a:gd name="connsiteX2" fmla="*/ 3881 w 77301"/>
              <a:gd name="connsiteY2" fmla="*/ 121695 h 136208"/>
              <a:gd name="connsiteX3" fmla="*/ 58520 w 77301"/>
              <a:gd name="connsiteY3" fmla="*/ 72179 h 136208"/>
              <a:gd name="connsiteX4" fmla="*/ 61081 w 77301"/>
              <a:gd name="connsiteY4" fmla="*/ 67057 h 136208"/>
              <a:gd name="connsiteX5" fmla="*/ 58520 w 77301"/>
              <a:gd name="connsiteY5" fmla="*/ 61934 h 136208"/>
              <a:gd name="connsiteX6" fmla="*/ 3028 w 77301"/>
              <a:gd name="connsiteY6" fmla="*/ 14980 h 136208"/>
              <a:gd name="connsiteX7" fmla="*/ 2174 w 77301"/>
              <a:gd name="connsiteY7" fmla="*/ 3028 h 136208"/>
              <a:gd name="connsiteX8" fmla="*/ 14126 w 77301"/>
              <a:gd name="connsiteY8" fmla="*/ 2174 h 136208"/>
              <a:gd name="connsiteX9" fmla="*/ 68764 w 77301"/>
              <a:gd name="connsiteY9" fmla="*/ 49129 h 136208"/>
              <a:gd name="connsiteX10" fmla="*/ 77301 w 77301"/>
              <a:gd name="connsiteY10" fmla="*/ 67057 h 136208"/>
              <a:gd name="connsiteX11" fmla="*/ 69618 w 77301"/>
              <a:gd name="connsiteY11" fmla="*/ 84985 h 136208"/>
              <a:gd name="connsiteX12" fmla="*/ 14980 w 77301"/>
              <a:gd name="connsiteY12" fmla="*/ 134501 h 136208"/>
              <a:gd name="connsiteX13" fmla="*/ 9004 w 77301"/>
              <a:gd name="connsiteY13" fmla="*/ 136208 h 13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301" h="136208">
                <a:moveTo>
                  <a:pt x="9004" y="136208"/>
                </a:moveTo>
                <a:cubicBezTo>
                  <a:pt x="6443" y="136208"/>
                  <a:pt x="4735" y="135355"/>
                  <a:pt x="3028" y="133647"/>
                </a:cubicBezTo>
                <a:cubicBezTo>
                  <a:pt x="-387" y="130232"/>
                  <a:pt x="466" y="125110"/>
                  <a:pt x="3881" y="121695"/>
                </a:cubicBezTo>
                <a:lnTo>
                  <a:pt x="58520" y="72179"/>
                </a:lnTo>
                <a:cubicBezTo>
                  <a:pt x="60227" y="70472"/>
                  <a:pt x="61081" y="68764"/>
                  <a:pt x="61081" y="67057"/>
                </a:cubicBezTo>
                <a:cubicBezTo>
                  <a:pt x="61081" y="65349"/>
                  <a:pt x="60227" y="63642"/>
                  <a:pt x="58520" y="61934"/>
                </a:cubicBezTo>
                <a:lnTo>
                  <a:pt x="3028" y="14980"/>
                </a:lnTo>
                <a:cubicBezTo>
                  <a:pt x="-387" y="11565"/>
                  <a:pt x="-1241" y="6442"/>
                  <a:pt x="2174" y="3028"/>
                </a:cubicBezTo>
                <a:cubicBezTo>
                  <a:pt x="5589" y="-387"/>
                  <a:pt x="10711" y="-1241"/>
                  <a:pt x="14126" y="2174"/>
                </a:cubicBezTo>
                <a:lnTo>
                  <a:pt x="68764" y="49129"/>
                </a:lnTo>
                <a:cubicBezTo>
                  <a:pt x="73887" y="53397"/>
                  <a:pt x="77301" y="60227"/>
                  <a:pt x="77301" y="67057"/>
                </a:cubicBezTo>
                <a:cubicBezTo>
                  <a:pt x="77301" y="73887"/>
                  <a:pt x="74740" y="79863"/>
                  <a:pt x="69618" y="84985"/>
                </a:cubicBezTo>
                <a:lnTo>
                  <a:pt x="14980" y="134501"/>
                </a:lnTo>
                <a:cubicBezTo>
                  <a:pt x="13272" y="135355"/>
                  <a:pt x="10711" y="136208"/>
                  <a:pt x="9004" y="136208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4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135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4800604" y="1975018"/>
            <a:ext cx="3882600" cy="3569427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35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514350" marR="0" lvl="1" indent="-17145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2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857250" marR="0" lvl="2" indent="-17145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2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200150" marR="0" lvl="3" indent="-1714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05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1543050" marR="0" lvl="4" indent="-1714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05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3"/>
            </p:custDataLst>
          </p:nvPr>
        </p:nvSpPr>
        <p:spPr>
          <a:xfrm>
            <a:off x="456300" y="1975018"/>
            <a:ext cx="3882600" cy="3569427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35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514350" marR="0" lvl="1" indent="-17145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2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857250" marR="0" lvl="2" indent="-17145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2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200150" marR="0" lvl="3" indent="-1714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05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1543050" marR="0" lvl="4" indent="-1714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05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456300" y="1313550"/>
            <a:ext cx="8226900" cy="5292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28650" y="5624513"/>
            <a:ext cx="2057400" cy="273844"/>
          </a:xfrm>
        </p:spPr>
        <p:txBody>
          <a:bodyPr/>
          <a:lstStyle/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3028950" y="562451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文"/>
          <p:cNvSpPr txBox="1">
            <a:spLocks noGrp="1"/>
          </p:cNvSpPr>
          <p:nvPr>
            <p:ph idx="5"/>
            <p:custDataLst>
              <p:tags r:id="rId2"/>
            </p:custDataLst>
          </p:nvPr>
        </p:nvSpPr>
        <p:spPr>
          <a:xfrm>
            <a:off x="4676400" y="2247750"/>
            <a:ext cx="4006800" cy="32967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35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514350" marR="0" lvl="1" indent="-17145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2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857250" marR="0" lvl="2" indent="-17145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2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200150" marR="0" lvl="3" indent="-1714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05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1543050" marR="0" lvl="4" indent="-1714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05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3"/>
            </p:custDataLst>
          </p:nvPr>
        </p:nvSpPr>
        <p:spPr>
          <a:xfrm>
            <a:off x="4676400" y="1929150"/>
            <a:ext cx="4006800" cy="30008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5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456300" y="2247750"/>
            <a:ext cx="4006800" cy="32967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35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514350" marR="0" lvl="1" indent="-17145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2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857250" marR="0" lvl="2" indent="-17145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2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200150" marR="0" lvl="3" indent="-1714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05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1543050" marR="0" lvl="4" indent="-1714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05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456300" y="1929150"/>
            <a:ext cx="4006800" cy="30008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5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6"/>
            </p:custDataLst>
          </p:nvPr>
        </p:nvSpPr>
        <p:spPr>
          <a:xfrm>
            <a:off x="456300" y="1313550"/>
            <a:ext cx="8226900" cy="5292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28650" y="5624513"/>
            <a:ext cx="2057400" cy="273844"/>
          </a:xfrm>
        </p:spPr>
        <p:txBody>
          <a:bodyPr/>
          <a:lstStyle/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3028950" y="562451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456300" y="1313550"/>
            <a:ext cx="8226900" cy="5292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28650" y="5624513"/>
            <a:ext cx="2057400" cy="273844"/>
          </a:xfrm>
        </p:spPr>
        <p:txBody>
          <a:bodyPr/>
          <a:lstStyle/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028950" y="562451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21970" y="1127284"/>
            <a:ext cx="8101489" cy="4363403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35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514350" marR="0" lvl="1" indent="-17145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2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857250" marR="0" lvl="2" indent="-17145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2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200150" marR="0" lvl="3" indent="-1714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05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1543050" marR="0" lvl="4" indent="-17145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05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28650" y="5624513"/>
            <a:ext cx="2057400" cy="273844"/>
          </a:xfrm>
        </p:spPr>
        <p:txBody>
          <a:bodyPr/>
          <a:lstStyle/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3028950" y="562451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521970" y="1833563"/>
            <a:ext cx="8099316" cy="304165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5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456300" y="1313550"/>
            <a:ext cx="8226900" cy="5292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28650" y="5624513"/>
            <a:ext cx="2057400" cy="273844"/>
          </a:xfrm>
        </p:spPr>
        <p:txBody>
          <a:bodyPr/>
          <a:lstStyle/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3028950" y="562451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28"/>
          <p:cNvSpPr/>
          <p:nvPr>
            <p:custDataLst>
              <p:tags r:id="rId2"/>
            </p:custDataLst>
          </p:nvPr>
        </p:nvSpPr>
        <p:spPr>
          <a:xfrm>
            <a:off x="-8096" y="3747093"/>
            <a:ext cx="9164003" cy="2267832"/>
          </a:xfrm>
          <a:custGeom>
            <a:avLst/>
            <a:gdLst>
              <a:gd name="connsiteX0" fmla="*/ 22 w 19242"/>
              <a:gd name="connsiteY0" fmla="*/ 224 h 4761"/>
              <a:gd name="connsiteX1" fmla="*/ 6424 w 19242"/>
              <a:gd name="connsiteY1" fmla="*/ 1580 h 4761"/>
              <a:gd name="connsiteX2" fmla="*/ 10902 w 19242"/>
              <a:gd name="connsiteY2" fmla="*/ 1024 h 4761"/>
              <a:gd name="connsiteX3" fmla="*/ 15202 w 19242"/>
              <a:gd name="connsiteY3" fmla="*/ 1664 h 4761"/>
              <a:gd name="connsiteX4" fmla="*/ 19242 w 19242"/>
              <a:gd name="connsiteY4" fmla="*/ 664 h 4761"/>
              <a:gd name="connsiteX5" fmla="*/ 19216 w 19242"/>
              <a:gd name="connsiteY5" fmla="*/ 4729 h 4761"/>
              <a:gd name="connsiteX6" fmla="*/ 0 w 19242"/>
              <a:gd name="connsiteY6" fmla="*/ 4762 h 4761"/>
              <a:gd name="connsiteX7" fmla="*/ 22 w 19242"/>
              <a:gd name="connsiteY7" fmla="*/ 224 h 4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42" h="4762">
                <a:moveTo>
                  <a:pt x="22" y="224"/>
                </a:moveTo>
                <a:cubicBezTo>
                  <a:pt x="2372" y="-672"/>
                  <a:pt x="4304" y="1399"/>
                  <a:pt x="6424" y="1580"/>
                </a:cubicBezTo>
                <a:cubicBezTo>
                  <a:pt x="8544" y="1761"/>
                  <a:pt x="9302" y="1044"/>
                  <a:pt x="10902" y="1024"/>
                </a:cubicBezTo>
                <a:cubicBezTo>
                  <a:pt x="12502" y="1004"/>
                  <a:pt x="13762" y="1684"/>
                  <a:pt x="15202" y="1664"/>
                </a:cubicBezTo>
                <a:cubicBezTo>
                  <a:pt x="17281" y="1654"/>
                  <a:pt x="17822" y="664"/>
                  <a:pt x="19242" y="664"/>
                </a:cubicBezTo>
                <a:lnTo>
                  <a:pt x="19216" y="4729"/>
                </a:lnTo>
                <a:lnTo>
                  <a:pt x="0" y="4762"/>
                </a:lnTo>
                <a:lnTo>
                  <a:pt x="22" y="22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 dirty="0">
              <a:cs typeface="MiSans Normal" panose="00000500000000000000" charset="-122"/>
            </a:endParaRPr>
          </a:p>
        </p:txBody>
      </p:sp>
      <p:sp>
        <p:nvSpPr>
          <p:cNvPr id="15" name="任意多边形 28"/>
          <p:cNvSpPr/>
          <p:nvPr>
            <p:custDataLst>
              <p:tags r:id="rId3"/>
            </p:custDataLst>
          </p:nvPr>
        </p:nvSpPr>
        <p:spPr>
          <a:xfrm>
            <a:off x="-8096" y="3747093"/>
            <a:ext cx="9153922" cy="792319"/>
          </a:xfrm>
          <a:custGeom>
            <a:avLst/>
            <a:gdLst>
              <a:gd name="connsiteX0" fmla="*/ 22 w 19242"/>
              <a:gd name="connsiteY0" fmla="*/ 224 h 4761"/>
              <a:gd name="connsiteX1" fmla="*/ 6424 w 19242"/>
              <a:gd name="connsiteY1" fmla="*/ 1580 h 4761"/>
              <a:gd name="connsiteX2" fmla="*/ 10902 w 19242"/>
              <a:gd name="connsiteY2" fmla="*/ 1024 h 4761"/>
              <a:gd name="connsiteX3" fmla="*/ 15202 w 19242"/>
              <a:gd name="connsiteY3" fmla="*/ 1664 h 4761"/>
              <a:gd name="connsiteX4" fmla="*/ 19242 w 19242"/>
              <a:gd name="connsiteY4" fmla="*/ 664 h 4761"/>
              <a:gd name="connsiteX5" fmla="*/ 19216 w 19242"/>
              <a:gd name="connsiteY5" fmla="*/ 4729 h 4761"/>
              <a:gd name="connsiteX6" fmla="*/ 0 w 19242"/>
              <a:gd name="connsiteY6" fmla="*/ 4762 h 4761"/>
              <a:gd name="connsiteX7" fmla="*/ 22 w 19242"/>
              <a:gd name="connsiteY7" fmla="*/ 224 h 4761"/>
              <a:gd name="connsiteX0-1" fmla="*/ 0 w 9989"/>
              <a:gd name="connsiteY0-2" fmla="*/ 470 h 9931"/>
              <a:gd name="connsiteX1-3" fmla="*/ 3328 w 9989"/>
              <a:gd name="connsiteY1-4" fmla="*/ 3318 h 9931"/>
              <a:gd name="connsiteX2-5" fmla="*/ 5655 w 9989"/>
              <a:gd name="connsiteY2-6" fmla="*/ 2150 h 9931"/>
              <a:gd name="connsiteX3-7" fmla="*/ 7889 w 9989"/>
              <a:gd name="connsiteY3-8" fmla="*/ 3494 h 9931"/>
              <a:gd name="connsiteX4-9" fmla="*/ 9989 w 9989"/>
              <a:gd name="connsiteY4-10" fmla="*/ 1394 h 9931"/>
              <a:gd name="connsiteX5-11" fmla="*/ 9975 w 9989"/>
              <a:gd name="connsiteY5-12" fmla="*/ 9931 h 9931"/>
              <a:gd name="connsiteX6-13" fmla="*/ 0 w 9989"/>
              <a:gd name="connsiteY6-14" fmla="*/ 470 h 9931"/>
              <a:gd name="connsiteX0-15" fmla="*/ 9986 w 10061"/>
              <a:gd name="connsiteY0-16" fmla="*/ 10000 h 10305"/>
              <a:gd name="connsiteX1-17" fmla="*/ 0 w 10061"/>
              <a:gd name="connsiteY1-18" fmla="*/ 473 h 10305"/>
              <a:gd name="connsiteX2-19" fmla="*/ 3332 w 10061"/>
              <a:gd name="connsiteY2-20" fmla="*/ 3341 h 10305"/>
              <a:gd name="connsiteX3-21" fmla="*/ 5661 w 10061"/>
              <a:gd name="connsiteY3-22" fmla="*/ 2165 h 10305"/>
              <a:gd name="connsiteX4-23" fmla="*/ 7898 w 10061"/>
              <a:gd name="connsiteY4-24" fmla="*/ 3518 h 10305"/>
              <a:gd name="connsiteX5-25" fmla="*/ 10000 w 10061"/>
              <a:gd name="connsiteY5-26" fmla="*/ 1404 h 10305"/>
              <a:gd name="connsiteX6-27" fmla="*/ 10061 w 10061"/>
              <a:gd name="connsiteY6-28" fmla="*/ 10305 h 10305"/>
              <a:gd name="connsiteX0-29" fmla="*/ 0 w 10061"/>
              <a:gd name="connsiteY0-30" fmla="*/ 473 h 10305"/>
              <a:gd name="connsiteX1-31" fmla="*/ 3332 w 10061"/>
              <a:gd name="connsiteY1-32" fmla="*/ 3341 h 10305"/>
              <a:gd name="connsiteX2-33" fmla="*/ 5661 w 10061"/>
              <a:gd name="connsiteY2-34" fmla="*/ 2165 h 10305"/>
              <a:gd name="connsiteX3-35" fmla="*/ 7898 w 10061"/>
              <a:gd name="connsiteY3-36" fmla="*/ 3518 h 10305"/>
              <a:gd name="connsiteX4-37" fmla="*/ 10000 w 10061"/>
              <a:gd name="connsiteY4-38" fmla="*/ 1404 h 10305"/>
              <a:gd name="connsiteX5-39" fmla="*/ 10061 w 10061"/>
              <a:gd name="connsiteY5-40" fmla="*/ 10305 h 10305"/>
              <a:gd name="connsiteX0-41" fmla="*/ 0 w 10000"/>
              <a:gd name="connsiteY0-42" fmla="*/ 473 h 3518"/>
              <a:gd name="connsiteX1-43" fmla="*/ 3332 w 10000"/>
              <a:gd name="connsiteY1-44" fmla="*/ 3341 h 3518"/>
              <a:gd name="connsiteX2-45" fmla="*/ 5661 w 10000"/>
              <a:gd name="connsiteY2-46" fmla="*/ 2165 h 3518"/>
              <a:gd name="connsiteX3-47" fmla="*/ 7898 w 10000"/>
              <a:gd name="connsiteY3-48" fmla="*/ 3518 h 3518"/>
              <a:gd name="connsiteX4-49" fmla="*/ 10000 w 10000"/>
              <a:gd name="connsiteY4-50" fmla="*/ 1404 h 35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3518">
                <a:moveTo>
                  <a:pt x="0" y="473"/>
                </a:moveTo>
                <a:cubicBezTo>
                  <a:pt x="1223" y="-1421"/>
                  <a:pt x="2228" y="2958"/>
                  <a:pt x="3332" y="3341"/>
                </a:cubicBezTo>
                <a:cubicBezTo>
                  <a:pt x="4434" y="3724"/>
                  <a:pt x="4828" y="2207"/>
                  <a:pt x="5661" y="2165"/>
                </a:cubicBezTo>
                <a:cubicBezTo>
                  <a:pt x="6493" y="2123"/>
                  <a:pt x="7149" y="3561"/>
                  <a:pt x="7898" y="3518"/>
                </a:cubicBezTo>
                <a:cubicBezTo>
                  <a:pt x="8980" y="3497"/>
                  <a:pt x="9261" y="1404"/>
                  <a:pt x="10000" y="1404"/>
                </a:cubicBez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 dirty="0">
              <a:cs typeface="MiSans Normal" panose="00000500000000000000" charset="-122"/>
            </a:endParaRPr>
          </a:p>
        </p:txBody>
      </p:sp>
      <p:sp>
        <p:nvSpPr>
          <p:cNvPr id="45" name="任意多边形 44"/>
          <p:cNvSpPr/>
          <p:nvPr>
            <p:custDataLst>
              <p:tags r:id="rId4"/>
            </p:custDataLst>
          </p:nvPr>
        </p:nvSpPr>
        <p:spPr>
          <a:xfrm>
            <a:off x="-17145" y="3288668"/>
            <a:ext cx="9161145" cy="707272"/>
          </a:xfrm>
          <a:custGeom>
            <a:avLst/>
            <a:gdLst>
              <a:gd name="connsiteX0" fmla="*/ 0 w 19236"/>
              <a:gd name="connsiteY0" fmla="*/ 492 h 1485"/>
              <a:gd name="connsiteX1" fmla="*/ 1839 w 19236"/>
              <a:gd name="connsiteY1" fmla="*/ 1 h 1485"/>
              <a:gd name="connsiteX2" fmla="*/ 7469 w 19236"/>
              <a:gd name="connsiteY2" fmla="*/ 1478 h 1485"/>
              <a:gd name="connsiteX3" fmla="*/ 13159 w 19236"/>
              <a:gd name="connsiteY3" fmla="*/ 511 h 1485"/>
              <a:gd name="connsiteX4" fmla="*/ 16906 w 19236"/>
              <a:gd name="connsiteY4" fmla="*/ 1177 h 1485"/>
              <a:gd name="connsiteX5" fmla="*/ 19234 w 19236"/>
              <a:gd name="connsiteY5" fmla="*/ 390 h 1485"/>
              <a:gd name="connsiteX6" fmla="*/ 19236 w 19236"/>
              <a:gd name="connsiteY6" fmla="*/ 390 h 1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236" h="1485">
                <a:moveTo>
                  <a:pt x="0" y="492"/>
                </a:moveTo>
                <a:cubicBezTo>
                  <a:pt x="309" y="388"/>
                  <a:pt x="759" y="-19"/>
                  <a:pt x="1839" y="1"/>
                </a:cubicBezTo>
                <a:cubicBezTo>
                  <a:pt x="3659" y="81"/>
                  <a:pt x="5124" y="1372"/>
                  <a:pt x="7469" y="1478"/>
                </a:cubicBezTo>
                <a:cubicBezTo>
                  <a:pt x="9814" y="1584"/>
                  <a:pt x="11521" y="512"/>
                  <a:pt x="13159" y="511"/>
                </a:cubicBezTo>
                <a:cubicBezTo>
                  <a:pt x="14797" y="510"/>
                  <a:pt x="15724" y="1214"/>
                  <a:pt x="16906" y="1177"/>
                </a:cubicBezTo>
                <a:cubicBezTo>
                  <a:pt x="17746" y="1151"/>
                  <a:pt x="18533" y="511"/>
                  <a:pt x="19234" y="390"/>
                </a:cubicBezTo>
                <a:lnTo>
                  <a:pt x="19236" y="390"/>
                </a:lnTo>
              </a:path>
            </a:pathLst>
          </a:custGeom>
          <a:noFill/>
          <a:ln>
            <a:solidFill>
              <a:schemeClr val="accent1">
                <a:shade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38" name="任意多边形 37"/>
          <p:cNvSpPr/>
          <p:nvPr>
            <p:custDataLst>
              <p:tags r:id="rId5"/>
            </p:custDataLst>
          </p:nvPr>
        </p:nvSpPr>
        <p:spPr>
          <a:xfrm>
            <a:off x="-952" y="3298031"/>
            <a:ext cx="9144953" cy="929798"/>
          </a:xfrm>
          <a:custGeom>
            <a:avLst/>
            <a:gdLst>
              <a:gd name="connsiteX0" fmla="*/ 0 w 19202"/>
              <a:gd name="connsiteY0" fmla="*/ 500 h 1952"/>
              <a:gd name="connsiteX1" fmla="*/ 1657 w 19202"/>
              <a:gd name="connsiteY1" fmla="*/ 0 h 1952"/>
              <a:gd name="connsiteX2" fmla="*/ 1703 w 19202"/>
              <a:gd name="connsiteY2" fmla="*/ 0 h 1952"/>
              <a:gd name="connsiteX3" fmla="*/ 7438 w 19202"/>
              <a:gd name="connsiteY3" fmla="*/ 1931 h 1952"/>
              <a:gd name="connsiteX4" fmla="*/ 12601 w 19202"/>
              <a:gd name="connsiteY4" fmla="*/ 1106 h 1952"/>
              <a:gd name="connsiteX5" fmla="*/ 16162 w 19202"/>
              <a:gd name="connsiteY5" fmla="*/ 1811 h 1952"/>
              <a:gd name="connsiteX6" fmla="*/ 19136 w 19202"/>
              <a:gd name="connsiteY6" fmla="*/ 624 h 1952"/>
              <a:gd name="connsiteX7" fmla="*/ 19202 w 19202"/>
              <a:gd name="connsiteY7" fmla="*/ 618 h 1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202" h="1952">
                <a:moveTo>
                  <a:pt x="0" y="500"/>
                </a:moveTo>
                <a:cubicBezTo>
                  <a:pt x="419" y="200"/>
                  <a:pt x="1175" y="3"/>
                  <a:pt x="1657" y="0"/>
                </a:cubicBezTo>
                <a:cubicBezTo>
                  <a:pt x="1673" y="0"/>
                  <a:pt x="1688" y="0"/>
                  <a:pt x="1703" y="0"/>
                </a:cubicBezTo>
                <a:cubicBezTo>
                  <a:pt x="3852" y="13"/>
                  <a:pt x="4799" y="1730"/>
                  <a:pt x="7438" y="1931"/>
                </a:cubicBezTo>
                <a:cubicBezTo>
                  <a:pt x="10201" y="2105"/>
                  <a:pt x="10874" y="1159"/>
                  <a:pt x="12601" y="1106"/>
                </a:cubicBezTo>
                <a:cubicBezTo>
                  <a:pt x="14328" y="1053"/>
                  <a:pt x="14764" y="1885"/>
                  <a:pt x="16162" y="1811"/>
                </a:cubicBezTo>
                <a:cubicBezTo>
                  <a:pt x="17338" y="1744"/>
                  <a:pt x="17996" y="630"/>
                  <a:pt x="19136" y="624"/>
                </a:cubicBezTo>
                <a:lnTo>
                  <a:pt x="19202" y="618"/>
                </a:lnTo>
              </a:path>
            </a:pathLst>
          </a:custGeom>
          <a:noFill/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pic>
        <p:nvPicPr>
          <p:cNvPr id="14" name="图形 9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01566" y="1278742"/>
            <a:ext cx="171450" cy="171450"/>
          </a:xfrm>
          <a:prstGeom prst="rect">
            <a:avLst/>
          </a:prstGeom>
        </p:spPr>
      </p:pic>
      <p:sp>
        <p:nvSpPr>
          <p:cNvPr id="13" name="椭圆 12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287304" y="5505450"/>
            <a:ext cx="80963" cy="80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473041" y="5505450"/>
            <a:ext cx="80963" cy="8096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9" name="椭圆 8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1101566" y="5505450"/>
            <a:ext cx="80963" cy="8096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cs typeface="MiSans Normal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12"/>
            </p:custDataLst>
          </p:nvPr>
        </p:nvSpPr>
        <p:spPr>
          <a:xfrm>
            <a:off x="1082141" y="2336638"/>
            <a:ext cx="4459338" cy="1092362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4950" b="0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28650" y="5624513"/>
            <a:ext cx="2057400" cy="273844"/>
          </a:xfrm>
        </p:spPr>
        <p:txBody>
          <a:bodyPr/>
          <a:lstStyle/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3028950" y="562451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  <p:sp>
        <p:nvSpPr>
          <p:cNvPr id="17" name="图片 56" descr="箭头 右"/>
          <p:cNvSpPr/>
          <p:nvPr userDrawn="1">
            <p:custDataLst>
              <p:tags r:id="rId16"/>
            </p:custDataLst>
          </p:nvPr>
        </p:nvSpPr>
        <p:spPr>
          <a:xfrm>
            <a:off x="8024225" y="1316725"/>
            <a:ext cx="57976" cy="102156"/>
          </a:xfrm>
          <a:custGeom>
            <a:avLst/>
            <a:gdLst>
              <a:gd name="connsiteX0" fmla="*/ 9004 w 77301"/>
              <a:gd name="connsiteY0" fmla="*/ 136208 h 136208"/>
              <a:gd name="connsiteX1" fmla="*/ 3028 w 77301"/>
              <a:gd name="connsiteY1" fmla="*/ 133647 h 136208"/>
              <a:gd name="connsiteX2" fmla="*/ 3881 w 77301"/>
              <a:gd name="connsiteY2" fmla="*/ 121695 h 136208"/>
              <a:gd name="connsiteX3" fmla="*/ 58520 w 77301"/>
              <a:gd name="connsiteY3" fmla="*/ 72179 h 136208"/>
              <a:gd name="connsiteX4" fmla="*/ 61081 w 77301"/>
              <a:gd name="connsiteY4" fmla="*/ 67057 h 136208"/>
              <a:gd name="connsiteX5" fmla="*/ 58520 w 77301"/>
              <a:gd name="connsiteY5" fmla="*/ 61934 h 136208"/>
              <a:gd name="connsiteX6" fmla="*/ 3028 w 77301"/>
              <a:gd name="connsiteY6" fmla="*/ 14980 h 136208"/>
              <a:gd name="connsiteX7" fmla="*/ 2174 w 77301"/>
              <a:gd name="connsiteY7" fmla="*/ 3028 h 136208"/>
              <a:gd name="connsiteX8" fmla="*/ 14126 w 77301"/>
              <a:gd name="connsiteY8" fmla="*/ 2174 h 136208"/>
              <a:gd name="connsiteX9" fmla="*/ 68764 w 77301"/>
              <a:gd name="connsiteY9" fmla="*/ 49129 h 136208"/>
              <a:gd name="connsiteX10" fmla="*/ 77301 w 77301"/>
              <a:gd name="connsiteY10" fmla="*/ 67057 h 136208"/>
              <a:gd name="connsiteX11" fmla="*/ 69618 w 77301"/>
              <a:gd name="connsiteY11" fmla="*/ 84985 h 136208"/>
              <a:gd name="connsiteX12" fmla="*/ 14980 w 77301"/>
              <a:gd name="connsiteY12" fmla="*/ 134501 h 136208"/>
              <a:gd name="connsiteX13" fmla="*/ 9004 w 77301"/>
              <a:gd name="connsiteY13" fmla="*/ 136208 h 13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301" h="136208">
                <a:moveTo>
                  <a:pt x="9004" y="136208"/>
                </a:moveTo>
                <a:cubicBezTo>
                  <a:pt x="6443" y="136208"/>
                  <a:pt x="4735" y="135355"/>
                  <a:pt x="3028" y="133647"/>
                </a:cubicBezTo>
                <a:cubicBezTo>
                  <a:pt x="-387" y="130232"/>
                  <a:pt x="466" y="125110"/>
                  <a:pt x="3881" y="121695"/>
                </a:cubicBezTo>
                <a:lnTo>
                  <a:pt x="58520" y="72179"/>
                </a:lnTo>
                <a:cubicBezTo>
                  <a:pt x="60227" y="70472"/>
                  <a:pt x="61081" y="68764"/>
                  <a:pt x="61081" y="67057"/>
                </a:cubicBezTo>
                <a:cubicBezTo>
                  <a:pt x="61081" y="65349"/>
                  <a:pt x="60227" y="63642"/>
                  <a:pt x="58520" y="61934"/>
                </a:cubicBezTo>
                <a:lnTo>
                  <a:pt x="3028" y="14980"/>
                </a:lnTo>
                <a:cubicBezTo>
                  <a:pt x="-387" y="11565"/>
                  <a:pt x="-1241" y="6442"/>
                  <a:pt x="2174" y="3028"/>
                </a:cubicBezTo>
                <a:cubicBezTo>
                  <a:pt x="5589" y="-387"/>
                  <a:pt x="10711" y="-1241"/>
                  <a:pt x="14126" y="2174"/>
                </a:cubicBezTo>
                <a:lnTo>
                  <a:pt x="68764" y="49129"/>
                </a:lnTo>
                <a:cubicBezTo>
                  <a:pt x="73887" y="53397"/>
                  <a:pt x="77301" y="60227"/>
                  <a:pt x="77301" y="67057"/>
                </a:cubicBezTo>
                <a:cubicBezTo>
                  <a:pt x="77301" y="73887"/>
                  <a:pt x="74740" y="79863"/>
                  <a:pt x="69618" y="84985"/>
                </a:cubicBezTo>
                <a:lnTo>
                  <a:pt x="14980" y="134501"/>
                </a:lnTo>
                <a:cubicBezTo>
                  <a:pt x="13272" y="135355"/>
                  <a:pt x="10711" y="136208"/>
                  <a:pt x="9004" y="136208"/>
                </a:cubicBezTo>
                <a:close/>
              </a:path>
            </a:pathLst>
          </a:custGeom>
          <a:solidFill>
            <a:schemeClr val="accent1"/>
          </a:solidFill>
          <a:ln w="14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1350"/>
          </a:p>
        </p:txBody>
      </p:sp>
      <p:sp>
        <p:nvSpPr>
          <p:cNvPr id="18" name="图片 57" descr="箭头 右"/>
          <p:cNvSpPr/>
          <p:nvPr userDrawn="1">
            <p:custDataLst>
              <p:tags r:id="rId17"/>
            </p:custDataLst>
          </p:nvPr>
        </p:nvSpPr>
        <p:spPr>
          <a:xfrm flipH="1">
            <a:off x="7823247" y="1316725"/>
            <a:ext cx="57976" cy="102156"/>
          </a:xfrm>
          <a:custGeom>
            <a:avLst/>
            <a:gdLst>
              <a:gd name="connsiteX0" fmla="*/ 9004 w 77301"/>
              <a:gd name="connsiteY0" fmla="*/ 136208 h 136208"/>
              <a:gd name="connsiteX1" fmla="*/ 3028 w 77301"/>
              <a:gd name="connsiteY1" fmla="*/ 133647 h 136208"/>
              <a:gd name="connsiteX2" fmla="*/ 3881 w 77301"/>
              <a:gd name="connsiteY2" fmla="*/ 121695 h 136208"/>
              <a:gd name="connsiteX3" fmla="*/ 58520 w 77301"/>
              <a:gd name="connsiteY3" fmla="*/ 72179 h 136208"/>
              <a:gd name="connsiteX4" fmla="*/ 61081 w 77301"/>
              <a:gd name="connsiteY4" fmla="*/ 67057 h 136208"/>
              <a:gd name="connsiteX5" fmla="*/ 58520 w 77301"/>
              <a:gd name="connsiteY5" fmla="*/ 61934 h 136208"/>
              <a:gd name="connsiteX6" fmla="*/ 3028 w 77301"/>
              <a:gd name="connsiteY6" fmla="*/ 14980 h 136208"/>
              <a:gd name="connsiteX7" fmla="*/ 2174 w 77301"/>
              <a:gd name="connsiteY7" fmla="*/ 3028 h 136208"/>
              <a:gd name="connsiteX8" fmla="*/ 14126 w 77301"/>
              <a:gd name="connsiteY8" fmla="*/ 2174 h 136208"/>
              <a:gd name="connsiteX9" fmla="*/ 68764 w 77301"/>
              <a:gd name="connsiteY9" fmla="*/ 49129 h 136208"/>
              <a:gd name="connsiteX10" fmla="*/ 77301 w 77301"/>
              <a:gd name="connsiteY10" fmla="*/ 67057 h 136208"/>
              <a:gd name="connsiteX11" fmla="*/ 69618 w 77301"/>
              <a:gd name="connsiteY11" fmla="*/ 84985 h 136208"/>
              <a:gd name="connsiteX12" fmla="*/ 14980 w 77301"/>
              <a:gd name="connsiteY12" fmla="*/ 134501 h 136208"/>
              <a:gd name="connsiteX13" fmla="*/ 9004 w 77301"/>
              <a:gd name="connsiteY13" fmla="*/ 136208 h 136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301" h="136208">
                <a:moveTo>
                  <a:pt x="9004" y="136208"/>
                </a:moveTo>
                <a:cubicBezTo>
                  <a:pt x="6443" y="136208"/>
                  <a:pt x="4735" y="135355"/>
                  <a:pt x="3028" y="133647"/>
                </a:cubicBezTo>
                <a:cubicBezTo>
                  <a:pt x="-387" y="130232"/>
                  <a:pt x="466" y="125110"/>
                  <a:pt x="3881" y="121695"/>
                </a:cubicBezTo>
                <a:lnTo>
                  <a:pt x="58520" y="72179"/>
                </a:lnTo>
                <a:cubicBezTo>
                  <a:pt x="60227" y="70472"/>
                  <a:pt x="61081" y="68764"/>
                  <a:pt x="61081" y="67057"/>
                </a:cubicBezTo>
                <a:cubicBezTo>
                  <a:pt x="61081" y="65349"/>
                  <a:pt x="60227" y="63642"/>
                  <a:pt x="58520" y="61934"/>
                </a:cubicBezTo>
                <a:lnTo>
                  <a:pt x="3028" y="14980"/>
                </a:lnTo>
                <a:cubicBezTo>
                  <a:pt x="-387" y="11565"/>
                  <a:pt x="-1241" y="6442"/>
                  <a:pt x="2174" y="3028"/>
                </a:cubicBezTo>
                <a:cubicBezTo>
                  <a:pt x="5589" y="-387"/>
                  <a:pt x="10711" y="-1241"/>
                  <a:pt x="14126" y="2174"/>
                </a:cubicBezTo>
                <a:lnTo>
                  <a:pt x="68764" y="49129"/>
                </a:lnTo>
                <a:cubicBezTo>
                  <a:pt x="73887" y="53397"/>
                  <a:pt x="77301" y="60227"/>
                  <a:pt x="77301" y="67057"/>
                </a:cubicBezTo>
                <a:cubicBezTo>
                  <a:pt x="77301" y="73887"/>
                  <a:pt x="74740" y="79863"/>
                  <a:pt x="69618" y="84985"/>
                </a:cubicBezTo>
                <a:lnTo>
                  <a:pt x="14980" y="134501"/>
                </a:lnTo>
                <a:cubicBezTo>
                  <a:pt x="13272" y="135355"/>
                  <a:pt x="10711" y="136208"/>
                  <a:pt x="9004" y="136208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4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1350"/>
          </a:p>
        </p:txBody>
      </p:sp>
      <p:sp>
        <p:nvSpPr>
          <p:cNvPr id="20" name="署名占位符 10"/>
          <p:cNvSpPr>
            <a:spLocks noGrp="1"/>
          </p:cNvSpPr>
          <p:nvPr>
            <p:ph type="body" sz="quarter" idx="17" hasCustomPrompt="1"/>
            <p:custDataLst>
              <p:tags r:id="rId18"/>
            </p:custDataLst>
          </p:nvPr>
        </p:nvSpPr>
        <p:spPr>
          <a:xfrm>
            <a:off x="1082141" y="4060307"/>
            <a:ext cx="1098900" cy="29977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90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0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86.xml"/><Relationship Id="rId18" Type="http://schemas.openxmlformats.org/officeDocument/2006/relationships/tags" Target="../tags/tag85.xml"/><Relationship Id="rId17" Type="http://schemas.openxmlformats.org/officeDocument/2006/relationships/tags" Target="../tags/tag84.xml"/><Relationship Id="rId16" Type="http://schemas.openxmlformats.org/officeDocument/2006/relationships/tags" Target="../tags/tag83.xml"/><Relationship Id="rId15" Type="http://schemas.openxmlformats.org/officeDocument/2006/relationships/tags" Target="../tags/tag82.xml"/><Relationship Id="rId14" Type="http://schemas.openxmlformats.org/officeDocument/2006/relationships/tags" Target="../tags/tag81.xml"/><Relationship Id="rId13" Type="http://schemas.openxmlformats.org/officeDocument/2006/relationships/tags" Target="../tags/tag80.xml"/><Relationship Id="rId12" Type="http://schemas.openxmlformats.org/officeDocument/2006/relationships/tags" Target="../tags/tag7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0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9" Type="http://schemas.openxmlformats.org/officeDocument/2006/relationships/tags" Target="../tags/tag172.xml"/><Relationship Id="rId18" Type="http://schemas.openxmlformats.org/officeDocument/2006/relationships/tags" Target="../tags/tag171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tags" Target="../tags/tag168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8" Type="http://schemas.openxmlformats.org/officeDocument/2006/relationships/theme" Target="../theme/theme4.xml"/><Relationship Id="rId17" Type="http://schemas.openxmlformats.org/officeDocument/2006/relationships/tags" Target="../tags/tag273.xml"/><Relationship Id="rId16" Type="http://schemas.openxmlformats.org/officeDocument/2006/relationships/tags" Target="../tags/tag272.xml"/><Relationship Id="rId15" Type="http://schemas.openxmlformats.org/officeDocument/2006/relationships/tags" Target="../tags/tag271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>
                <a:latin typeface="+mn-lt"/>
                <a:ea typeface="+mn-ea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>
                <a:latin typeface="+mn-lt"/>
                <a:ea typeface="+mn-ea"/>
              </a:defRPr>
            </a:lvl1pPr>
          </a:lstStyle>
          <a:p>
            <a:pPr lvl="0" fontAlgn="base"/>
            <a:endParaRPr lang="zh-CN" altLang="en-US" strike="noStrike" noProof="1"/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>
                <a:latin typeface="+mn-lt"/>
                <a:ea typeface="+mn-ea"/>
              </a:defRPr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 userDrawn="1">
            <p:custDataLst>
              <p:tags r:id="rId12"/>
            </p:custDataLst>
          </p:nvPr>
        </p:nvSpPr>
        <p:spPr>
          <a:xfrm>
            <a:off x="5901690" y="857250"/>
            <a:ext cx="3241358" cy="5143500"/>
          </a:xfrm>
          <a:custGeom>
            <a:avLst/>
            <a:gdLst>
              <a:gd name="connsiteX0" fmla="*/ 2552450 w 4322051"/>
              <a:gd name="connsiteY0" fmla="*/ 0 h 6863893"/>
              <a:gd name="connsiteX1" fmla="*/ 4322051 w 4322051"/>
              <a:gd name="connsiteY1" fmla="*/ 0 h 6863893"/>
              <a:gd name="connsiteX2" fmla="*/ 4322051 w 4322051"/>
              <a:gd name="connsiteY2" fmla="*/ 6863893 h 6863893"/>
              <a:gd name="connsiteX3" fmla="*/ 2588638 w 4322051"/>
              <a:gd name="connsiteY3" fmla="*/ 6863893 h 6863893"/>
              <a:gd name="connsiteX4" fmla="*/ 2655512 w 4322051"/>
              <a:gd name="connsiteY4" fmla="*/ 6782842 h 6863893"/>
              <a:gd name="connsiteX5" fmla="*/ 2852255 w 4322051"/>
              <a:gd name="connsiteY5" fmla="*/ 6138748 h 6863893"/>
              <a:gd name="connsiteX6" fmla="*/ 1932423 w 4322051"/>
              <a:gd name="connsiteY6" fmla="*/ 5010153 h 6863893"/>
              <a:gd name="connsiteX7" fmla="*/ 1890917 w 4322051"/>
              <a:gd name="connsiteY7" fmla="*/ 5003818 h 6863893"/>
              <a:gd name="connsiteX8" fmla="*/ 495300 w 4322051"/>
              <a:gd name="connsiteY8" fmla="*/ 5003818 h 6863893"/>
              <a:gd name="connsiteX9" fmla="*/ 0 w 4322051"/>
              <a:gd name="connsiteY9" fmla="*/ 4508518 h 6863893"/>
              <a:gd name="connsiteX10" fmla="*/ 495300 w 4322051"/>
              <a:gd name="connsiteY10" fmla="*/ 4013218 h 6863893"/>
              <a:gd name="connsiteX11" fmla="*/ 532130 w 4322051"/>
              <a:gd name="connsiteY11" fmla="*/ 4013218 h 6863893"/>
              <a:gd name="connsiteX12" fmla="*/ 532130 w 4322051"/>
              <a:gd name="connsiteY12" fmla="*/ 4006797 h 6863893"/>
              <a:gd name="connsiteX13" fmla="*/ 1569167 w 4322051"/>
              <a:gd name="connsiteY13" fmla="*/ 4006797 h 6863893"/>
              <a:gd name="connsiteX14" fmla="*/ 2865167 w 4322051"/>
              <a:gd name="connsiteY14" fmla="*/ 2710798 h 6863893"/>
              <a:gd name="connsiteX15" fmla="*/ 1701675 w 4322051"/>
              <a:gd name="connsiteY15" fmla="*/ 1421488 h 6863893"/>
              <a:gd name="connsiteX16" fmla="*/ 1569188 w 4322051"/>
              <a:gd name="connsiteY16" fmla="*/ 1414799 h 6863893"/>
              <a:gd name="connsiteX17" fmla="*/ 870268 w 4322051"/>
              <a:gd name="connsiteY17" fmla="*/ 1414799 h 6863893"/>
              <a:gd name="connsiteX18" fmla="*/ 613093 w 4322051"/>
              <a:gd name="connsiteY18" fmla="*/ 1157624 h 6863893"/>
              <a:gd name="connsiteX19" fmla="*/ 870268 w 4322051"/>
              <a:gd name="connsiteY19" fmla="*/ 900448 h 6863893"/>
              <a:gd name="connsiteX20" fmla="*/ 989330 w 4322051"/>
              <a:gd name="connsiteY20" fmla="*/ 900448 h 6863893"/>
              <a:gd name="connsiteX21" fmla="*/ 1699555 w 4322051"/>
              <a:gd name="connsiteY21" fmla="*/ 900448 h 6863893"/>
              <a:gd name="connsiteX22" fmla="*/ 2556805 w 4322051"/>
              <a:gd name="connsiteY22" fmla="*/ 43199 h 6863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322051" h="6863893">
                <a:moveTo>
                  <a:pt x="2552450" y="0"/>
                </a:moveTo>
                <a:lnTo>
                  <a:pt x="4322051" y="0"/>
                </a:lnTo>
                <a:lnTo>
                  <a:pt x="4322051" y="6863893"/>
                </a:lnTo>
                <a:lnTo>
                  <a:pt x="2588638" y="6863893"/>
                </a:lnTo>
                <a:lnTo>
                  <a:pt x="2655512" y="6782842"/>
                </a:lnTo>
                <a:cubicBezTo>
                  <a:pt x="2779725" y="6598982"/>
                  <a:pt x="2852255" y="6377335"/>
                  <a:pt x="2852255" y="6138748"/>
                </a:cubicBezTo>
                <a:cubicBezTo>
                  <a:pt x="2852255" y="5582045"/>
                  <a:pt x="2457370" y="5117572"/>
                  <a:pt x="1932423" y="5010153"/>
                </a:cubicBezTo>
                <a:lnTo>
                  <a:pt x="1890917" y="5003818"/>
                </a:lnTo>
                <a:lnTo>
                  <a:pt x="495300" y="5003818"/>
                </a:lnTo>
                <a:cubicBezTo>
                  <a:pt x="221753" y="5003818"/>
                  <a:pt x="0" y="4782065"/>
                  <a:pt x="0" y="4508518"/>
                </a:cubicBezTo>
                <a:cubicBezTo>
                  <a:pt x="0" y="4234971"/>
                  <a:pt x="221753" y="4013218"/>
                  <a:pt x="495300" y="4013218"/>
                </a:cubicBezTo>
                <a:lnTo>
                  <a:pt x="532130" y="4013218"/>
                </a:lnTo>
                <a:lnTo>
                  <a:pt x="532130" y="4006797"/>
                </a:lnTo>
                <a:lnTo>
                  <a:pt x="1569167" y="4006797"/>
                </a:lnTo>
                <a:cubicBezTo>
                  <a:pt x="2284928" y="4006797"/>
                  <a:pt x="2865167" y="3426558"/>
                  <a:pt x="2865167" y="2710798"/>
                </a:cubicBezTo>
                <a:cubicBezTo>
                  <a:pt x="2865167" y="2039771"/>
                  <a:pt x="2355191" y="1487857"/>
                  <a:pt x="1701675" y="1421488"/>
                </a:cubicBezTo>
                <a:lnTo>
                  <a:pt x="1569188" y="1414799"/>
                </a:lnTo>
                <a:lnTo>
                  <a:pt x="870268" y="1414799"/>
                </a:lnTo>
                <a:cubicBezTo>
                  <a:pt x="728234" y="1414799"/>
                  <a:pt x="613093" y="1299658"/>
                  <a:pt x="613093" y="1157624"/>
                </a:cubicBezTo>
                <a:cubicBezTo>
                  <a:pt x="613093" y="1015590"/>
                  <a:pt x="728234" y="900448"/>
                  <a:pt x="870268" y="900448"/>
                </a:cubicBezTo>
                <a:lnTo>
                  <a:pt x="989330" y="900448"/>
                </a:lnTo>
                <a:lnTo>
                  <a:pt x="1699555" y="900448"/>
                </a:lnTo>
                <a:cubicBezTo>
                  <a:pt x="2173001" y="900448"/>
                  <a:pt x="2556805" y="516645"/>
                  <a:pt x="2556805" y="43199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3" name="椭圆 12"/>
          <p:cNvSpPr/>
          <p:nvPr userDrawn="1">
            <p:custDataLst>
              <p:tags r:id="rId13"/>
            </p:custDataLst>
          </p:nvPr>
        </p:nvSpPr>
        <p:spPr>
          <a:xfrm>
            <a:off x="6466932" y="2290789"/>
            <a:ext cx="1185386" cy="1185386"/>
          </a:xfrm>
          <a:prstGeom prst="ellipse">
            <a:avLst/>
          </a:prstGeom>
          <a:solidFill>
            <a:schemeClr val="tx1">
              <a:lumMod val="75000"/>
              <a:lumOff val="25000"/>
              <a:alpha val="5000"/>
            </a:schemeClr>
          </a:solidFill>
          <a:ln>
            <a:noFill/>
          </a:ln>
          <a:effectLst>
            <a:outerShdw blurRad="177800" dist="38100" dir="5400000" sx="105000" sy="105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521970" y="1127250"/>
            <a:ext cx="8100000" cy="54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521970" y="1833562"/>
            <a:ext cx="8100000" cy="365521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521970" y="5624513"/>
            <a:ext cx="2057400" cy="27384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3028950" y="562451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6565487" y="5624513"/>
            <a:ext cx="2057400" cy="27384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3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03860" indent="-15494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5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599440" indent="-121285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3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772795" indent="-11176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26465" indent="-95250" algn="l" defTabSz="6858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 userDrawn="1">
            <p:custDataLst>
              <p:tags r:id="rId12"/>
            </p:custDataLst>
          </p:nvPr>
        </p:nvSpPr>
        <p:spPr>
          <a:xfrm>
            <a:off x="5901690" y="857250"/>
            <a:ext cx="3241358" cy="5143500"/>
          </a:xfrm>
          <a:custGeom>
            <a:avLst/>
            <a:gdLst>
              <a:gd name="connsiteX0" fmla="*/ 2552450 w 4322051"/>
              <a:gd name="connsiteY0" fmla="*/ 0 h 6863893"/>
              <a:gd name="connsiteX1" fmla="*/ 4322051 w 4322051"/>
              <a:gd name="connsiteY1" fmla="*/ 0 h 6863893"/>
              <a:gd name="connsiteX2" fmla="*/ 4322051 w 4322051"/>
              <a:gd name="connsiteY2" fmla="*/ 6863893 h 6863893"/>
              <a:gd name="connsiteX3" fmla="*/ 2588638 w 4322051"/>
              <a:gd name="connsiteY3" fmla="*/ 6863893 h 6863893"/>
              <a:gd name="connsiteX4" fmla="*/ 2655512 w 4322051"/>
              <a:gd name="connsiteY4" fmla="*/ 6782842 h 6863893"/>
              <a:gd name="connsiteX5" fmla="*/ 2852255 w 4322051"/>
              <a:gd name="connsiteY5" fmla="*/ 6138748 h 6863893"/>
              <a:gd name="connsiteX6" fmla="*/ 1932423 w 4322051"/>
              <a:gd name="connsiteY6" fmla="*/ 5010153 h 6863893"/>
              <a:gd name="connsiteX7" fmla="*/ 1890917 w 4322051"/>
              <a:gd name="connsiteY7" fmla="*/ 5003818 h 6863893"/>
              <a:gd name="connsiteX8" fmla="*/ 495300 w 4322051"/>
              <a:gd name="connsiteY8" fmla="*/ 5003818 h 6863893"/>
              <a:gd name="connsiteX9" fmla="*/ 0 w 4322051"/>
              <a:gd name="connsiteY9" fmla="*/ 4508518 h 6863893"/>
              <a:gd name="connsiteX10" fmla="*/ 495300 w 4322051"/>
              <a:gd name="connsiteY10" fmla="*/ 4013218 h 6863893"/>
              <a:gd name="connsiteX11" fmla="*/ 532130 w 4322051"/>
              <a:gd name="connsiteY11" fmla="*/ 4013218 h 6863893"/>
              <a:gd name="connsiteX12" fmla="*/ 532130 w 4322051"/>
              <a:gd name="connsiteY12" fmla="*/ 4006797 h 6863893"/>
              <a:gd name="connsiteX13" fmla="*/ 1569167 w 4322051"/>
              <a:gd name="connsiteY13" fmla="*/ 4006797 h 6863893"/>
              <a:gd name="connsiteX14" fmla="*/ 2865167 w 4322051"/>
              <a:gd name="connsiteY14" fmla="*/ 2710798 h 6863893"/>
              <a:gd name="connsiteX15" fmla="*/ 1701675 w 4322051"/>
              <a:gd name="connsiteY15" fmla="*/ 1421488 h 6863893"/>
              <a:gd name="connsiteX16" fmla="*/ 1569188 w 4322051"/>
              <a:gd name="connsiteY16" fmla="*/ 1414799 h 6863893"/>
              <a:gd name="connsiteX17" fmla="*/ 870268 w 4322051"/>
              <a:gd name="connsiteY17" fmla="*/ 1414799 h 6863893"/>
              <a:gd name="connsiteX18" fmla="*/ 613093 w 4322051"/>
              <a:gd name="connsiteY18" fmla="*/ 1157624 h 6863893"/>
              <a:gd name="connsiteX19" fmla="*/ 870268 w 4322051"/>
              <a:gd name="connsiteY19" fmla="*/ 900448 h 6863893"/>
              <a:gd name="connsiteX20" fmla="*/ 989330 w 4322051"/>
              <a:gd name="connsiteY20" fmla="*/ 900448 h 6863893"/>
              <a:gd name="connsiteX21" fmla="*/ 1699555 w 4322051"/>
              <a:gd name="connsiteY21" fmla="*/ 900448 h 6863893"/>
              <a:gd name="connsiteX22" fmla="*/ 2556805 w 4322051"/>
              <a:gd name="connsiteY22" fmla="*/ 43199 h 6863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322051" h="6863893">
                <a:moveTo>
                  <a:pt x="2552450" y="0"/>
                </a:moveTo>
                <a:lnTo>
                  <a:pt x="4322051" y="0"/>
                </a:lnTo>
                <a:lnTo>
                  <a:pt x="4322051" y="6863893"/>
                </a:lnTo>
                <a:lnTo>
                  <a:pt x="2588638" y="6863893"/>
                </a:lnTo>
                <a:lnTo>
                  <a:pt x="2655512" y="6782842"/>
                </a:lnTo>
                <a:cubicBezTo>
                  <a:pt x="2779725" y="6598982"/>
                  <a:pt x="2852255" y="6377335"/>
                  <a:pt x="2852255" y="6138748"/>
                </a:cubicBezTo>
                <a:cubicBezTo>
                  <a:pt x="2852255" y="5582045"/>
                  <a:pt x="2457370" y="5117572"/>
                  <a:pt x="1932423" y="5010153"/>
                </a:cubicBezTo>
                <a:lnTo>
                  <a:pt x="1890917" y="5003818"/>
                </a:lnTo>
                <a:lnTo>
                  <a:pt x="495300" y="5003818"/>
                </a:lnTo>
                <a:cubicBezTo>
                  <a:pt x="221753" y="5003818"/>
                  <a:pt x="0" y="4782065"/>
                  <a:pt x="0" y="4508518"/>
                </a:cubicBezTo>
                <a:cubicBezTo>
                  <a:pt x="0" y="4234971"/>
                  <a:pt x="221753" y="4013218"/>
                  <a:pt x="495300" y="4013218"/>
                </a:cubicBezTo>
                <a:lnTo>
                  <a:pt x="532130" y="4013218"/>
                </a:lnTo>
                <a:lnTo>
                  <a:pt x="532130" y="4006797"/>
                </a:lnTo>
                <a:lnTo>
                  <a:pt x="1569167" y="4006797"/>
                </a:lnTo>
                <a:cubicBezTo>
                  <a:pt x="2284928" y="4006797"/>
                  <a:pt x="2865167" y="3426558"/>
                  <a:pt x="2865167" y="2710798"/>
                </a:cubicBezTo>
                <a:cubicBezTo>
                  <a:pt x="2865167" y="2039771"/>
                  <a:pt x="2355191" y="1487857"/>
                  <a:pt x="1701675" y="1421488"/>
                </a:cubicBezTo>
                <a:lnTo>
                  <a:pt x="1569188" y="1414799"/>
                </a:lnTo>
                <a:lnTo>
                  <a:pt x="870268" y="1414799"/>
                </a:lnTo>
                <a:cubicBezTo>
                  <a:pt x="728234" y="1414799"/>
                  <a:pt x="613093" y="1299658"/>
                  <a:pt x="613093" y="1157624"/>
                </a:cubicBezTo>
                <a:cubicBezTo>
                  <a:pt x="613093" y="1015590"/>
                  <a:pt x="728234" y="900448"/>
                  <a:pt x="870268" y="900448"/>
                </a:cubicBezTo>
                <a:lnTo>
                  <a:pt x="989330" y="900448"/>
                </a:lnTo>
                <a:lnTo>
                  <a:pt x="1699555" y="900448"/>
                </a:lnTo>
                <a:cubicBezTo>
                  <a:pt x="2173001" y="900448"/>
                  <a:pt x="2556805" y="516645"/>
                  <a:pt x="2556805" y="43199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3" name="椭圆 12"/>
          <p:cNvSpPr/>
          <p:nvPr userDrawn="1">
            <p:custDataLst>
              <p:tags r:id="rId13"/>
            </p:custDataLst>
          </p:nvPr>
        </p:nvSpPr>
        <p:spPr>
          <a:xfrm>
            <a:off x="6466932" y="2290789"/>
            <a:ext cx="1185386" cy="1185386"/>
          </a:xfrm>
          <a:prstGeom prst="ellipse">
            <a:avLst/>
          </a:prstGeom>
          <a:solidFill>
            <a:schemeClr val="tx1">
              <a:lumMod val="75000"/>
              <a:lumOff val="25000"/>
              <a:alpha val="5000"/>
            </a:schemeClr>
          </a:solidFill>
          <a:ln>
            <a:noFill/>
          </a:ln>
          <a:effectLst>
            <a:outerShdw blurRad="177800" dist="38100" dir="5400000" sx="105000" sy="105000" algn="t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521970" y="1127250"/>
            <a:ext cx="8100000" cy="54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521970" y="1833562"/>
            <a:ext cx="8100000" cy="365521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521970" y="5624513"/>
            <a:ext cx="2057400" cy="27384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3028950" y="562451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6565487" y="5624513"/>
            <a:ext cx="2057400" cy="27384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>
          <a:xfrm>
            <a:off x="521970" y="5624513"/>
            <a:ext cx="2057400" cy="273844"/>
          </a:xfrm>
        </p:spPr>
        <p:txBody>
          <a:bodyPr/>
          <a:lstStyle>
            <a:lvl1pPr>
              <a:defRPr>
                <a:cs typeface="MiSans" panose="00000500000000000000" charset="-122"/>
              </a:defRPr>
            </a:lvl1pPr>
          </a:lstStyle>
          <a:p>
            <a:fld id="{3315FEAF-D439-4368-BBA8-CF5E4F491BCD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>
          <a:xfrm>
            <a:off x="3028950" y="5624513"/>
            <a:ext cx="3086100" cy="273844"/>
          </a:xfrm>
        </p:spPr>
        <p:txBody>
          <a:bodyPr/>
          <a:lstStyle>
            <a:lvl1pPr>
              <a:defRPr>
                <a:cs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>
          <a:xfrm>
            <a:off x="6565487" y="5624513"/>
            <a:ext cx="2057400" cy="273844"/>
          </a:xfrm>
        </p:spPr>
        <p:txBody>
          <a:bodyPr/>
          <a:lstStyle>
            <a:lvl1pPr>
              <a:defRPr>
                <a:cs typeface="MiSans" panose="00000500000000000000" charset="-122"/>
              </a:defRPr>
            </a:lvl1pPr>
          </a:lstStyle>
          <a:p>
            <a:fld id="{BFB2593B-2579-44A3-B865-FD17D80A44F7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521970" y="1833562"/>
            <a:ext cx="8100000" cy="3655219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Char char="●"/>
            </a:pPr>
            <a:r>
              <a:rPr lang="zh-CN" altLang="en-US"/>
              <a:t>单击此处编辑母版文本样式</a:t>
            </a:r>
            <a:endParaRPr lang="zh-CN" altLang="en-US"/>
          </a:p>
          <a:p>
            <a:pPr marL="449580" marR="0" lvl="1" indent="-231775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Char char="●"/>
              <a:tabLst>
                <a:tab pos="1609725" algn="l"/>
              </a:tabLst>
            </a:pPr>
            <a:r>
              <a:rPr lang="zh-CN" altLang="en-US"/>
              <a:t>二级</a:t>
            </a:r>
            <a:endParaRPr lang="zh-CN" altLang="en-US"/>
          </a:p>
          <a:p>
            <a:pPr marL="719455" marR="0" lvl="2" indent="-276225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Char char="●"/>
            </a:pPr>
            <a:r>
              <a:rPr lang="zh-CN" altLang="en-US"/>
              <a:t>三级</a:t>
            </a:r>
            <a:endParaRPr lang="zh-CN" altLang="en-US"/>
          </a:p>
          <a:p>
            <a:pPr marL="987425" marR="0" lvl="3" indent="-262255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charset="0"/>
              <a:buChar char=""/>
              <a:tabLst>
                <a:tab pos="899795" algn="l"/>
              </a:tabLst>
            </a:pPr>
            <a:r>
              <a:rPr lang="zh-CN" altLang="en-US"/>
              <a:t>四级</a:t>
            </a:r>
            <a:endParaRPr lang="zh-CN" altLang="en-US"/>
          </a:p>
          <a:p>
            <a:pPr marL="1256030" marR="0" lvl="4" indent="-262255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</a:pP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521970" y="1127250"/>
            <a:ext cx="8100000" cy="54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5" name="KSO_TEMPLATE" hidden="1"/>
          <p:cNvSpPr/>
          <p:nvPr userDrawn="1">
            <p:custDataLst>
              <p:tags r:id="rId17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24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85000"/>
              <a:lumOff val="15000"/>
            </a:schemeClr>
          </a:solidFill>
          <a:latin typeface="+mj-ea"/>
          <a:ea typeface="+mj-ea"/>
          <a:cs typeface="MiSans Normal" panose="00000500000000000000" charset="-122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0" lang="zh-CN" altLang="en-US" sz="13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Normal" panose="00000500000000000000" charset="-122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0" lang="zh-CN" altLang="en-US" sz="120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MiSans Normal" panose="00000500000000000000" charset="-122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0" lang="zh-CN" altLang="en-US" sz="120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MiSans Normal" panose="00000500000000000000" charset="-122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0" lang="zh-CN" altLang="en-US" sz="10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MiSans Normal" panose="00000500000000000000" charset="-122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0" lang="zh-CN" altLang="en-US" sz="10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MiSans Normal" panose="00000500000000000000" charset="-122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4.xml"/><Relationship Id="rId4" Type="http://schemas.openxmlformats.org/officeDocument/2006/relationships/tags" Target="../tags/tag277.xml"/><Relationship Id="rId3" Type="http://schemas.openxmlformats.org/officeDocument/2006/relationships/tags" Target="../tags/tag276.xml"/><Relationship Id="rId2" Type="http://schemas.openxmlformats.org/officeDocument/2006/relationships/tags" Target="../tags/tag275.xml"/><Relationship Id="rId1" Type="http://schemas.openxmlformats.org/officeDocument/2006/relationships/tags" Target="../tags/tag274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5.xml"/><Relationship Id="rId6" Type="http://schemas.openxmlformats.org/officeDocument/2006/relationships/tags" Target="../tags/tag374.xml"/><Relationship Id="rId5" Type="http://schemas.openxmlformats.org/officeDocument/2006/relationships/tags" Target="../tags/tag373.xml"/><Relationship Id="rId4" Type="http://schemas.openxmlformats.org/officeDocument/2006/relationships/image" Target="../media/image22.png"/><Relationship Id="rId3" Type="http://schemas.openxmlformats.org/officeDocument/2006/relationships/tags" Target="../tags/tag372.xml"/><Relationship Id="rId2" Type="http://schemas.openxmlformats.org/officeDocument/2006/relationships/tags" Target="../tags/tag371.xml"/><Relationship Id="rId1" Type="http://schemas.openxmlformats.org/officeDocument/2006/relationships/tags" Target="../tags/tag370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5.xml"/><Relationship Id="rId6" Type="http://schemas.openxmlformats.org/officeDocument/2006/relationships/tags" Target="../tags/tag379.xml"/><Relationship Id="rId5" Type="http://schemas.openxmlformats.org/officeDocument/2006/relationships/tags" Target="../tags/tag378.xml"/><Relationship Id="rId4" Type="http://schemas.openxmlformats.org/officeDocument/2006/relationships/image" Target="../media/image23.png"/><Relationship Id="rId3" Type="http://schemas.openxmlformats.org/officeDocument/2006/relationships/tags" Target="../tags/tag377.xml"/><Relationship Id="rId2" Type="http://schemas.openxmlformats.org/officeDocument/2006/relationships/tags" Target="../tags/tag376.xml"/><Relationship Id="rId1" Type="http://schemas.openxmlformats.org/officeDocument/2006/relationships/tags" Target="../tags/tag375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5.xml"/><Relationship Id="rId6" Type="http://schemas.openxmlformats.org/officeDocument/2006/relationships/tags" Target="../tags/tag384.xml"/><Relationship Id="rId5" Type="http://schemas.openxmlformats.org/officeDocument/2006/relationships/tags" Target="../tags/tag383.xml"/><Relationship Id="rId4" Type="http://schemas.openxmlformats.org/officeDocument/2006/relationships/image" Target="../media/image24.png"/><Relationship Id="rId3" Type="http://schemas.openxmlformats.org/officeDocument/2006/relationships/tags" Target="../tags/tag382.xml"/><Relationship Id="rId2" Type="http://schemas.openxmlformats.org/officeDocument/2006/relationships/tags" Target="../tags/tag381.xml"/><Relationship Id="rId1" Type="http://schemas.openxmlformats.org/officeDocument/2006/relationships/tags" Target="../tags/tag380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5.xml"/><Relationship Id="rId6" Type="http://schemas.openxmlformats.org/officeDocument/2006/relationships/tags" Target="../tags/tag389.xml"/><Relationship Id="rId5" Type="http://schemas.openxmlformats.org/officeDocument/2006/relationships/tags" Target="../tags/tag388.xml"/><Relationship Id="rId4" Type="http://schemas.openxmlformats.org/officeDocument/2006/relationships/image" Target="../media/image25.png"/><Relationship Id="rId3" Type="http://schemas.openxmlformats.org/officeDocument/2006/relationships/tags" Target="../tags/tag387.xml"/><Relationship Id="rId2" Type="http://schemas.openxmlformats.org/officeDocument/2006/relationships/tags" Target="../tags/tag386.xml"/><Relationship Id="rId1" Type="http://schemas.openxmlformats.org/officeDocument/2006/relationships/tags" Target="../tags/tag385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5.xml"/><Relationship Id="rId6" Type="http://schemas.openxmlformats.org/officeDocument/2006/relationships/tags" Target="../tags/tag394.xml"/><Relationship Id="rId5" Type="http://schemas.openxmlformats.org/officeDocument/2006/relationships/tags" Target="../tags/tag393.xml"/><Relationship Id="rId4" Type="http://schemas.openxmlformats.org/officeDocument/2006/relationships/image" Target="../media/image26.png"/><Relationship Id="rId3" Type="http://schemas.openxmlformats.org/officeDocument/2006/relationships/tags" Target="../tags/tag392.xml"/><Relationship Id="rId2" Type="http://schemas.openxmlformats.org/officeDocument/2006/relationships/tags" Target="../tags/tag391.xml"/><Relationship Id="rId1" Type="http://schemas.openxmlformats.org/officeDocument/2006/relationships/tags" Target="../tags/tag390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5.xml"/><Relationship Id="rId4" Type="http://schemas.openxmlformats.org/officeDocument/2006/relationships/tags" Target="../tags/tag397.xml"/><Relationship Id="rId3" Type="http://schemas.openxmlformats.org/officeDocument/2006/relationships/image" Target="../media/image27.png"/><Relationship Id="rId2" Type="http://schemas.openxmlformats.org/officeDocument/2006/relationships/tags" Target="../tags/tag396.xml"/><Relationship Id="rId1" Type="http://schemas.openxmlformats.org/officeDocument/2006/relationships/tags" Target="../tags/tag395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5.xml"/><Relationship Id="rId4" Type="http://schemas.openxmlformats.org/officeDocument/2006/relationships/tags" Target="../tags/tag400.xml"/><Relationship Id="rId3" Type="http://schemas.openxmlformats.org/officeDocument/2006/relationships/tags" Target="../tags/tag399.xml"/><Relationship Id="rId2" Type="http://schemas.openxmlformats.org/officeDocument/2006/relationships/image" Target="../media/image28.png"/><Relationship Id="rId1" Type="http://schemas.openxmlformats.org/officeDocument/2006/relationships/tags" Target="../tags/tag398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5.xml"/><Relationship Id="rId3" Type="http://schemas.openxmlformats.org/officeDocument/2006/relationships/tags" Target="../tags/tag402.xml"/><Relationship Id="rId2" Type="http://schemas.openxmlformats.org/officeDocument/2006/relationships/image" Target="../media/image29.png"/><Relationship Id="rId1" Type="http://schemas.openxmlformats.org/officeDocument/2006/relationships/tags" Target="../tags/tag401.xml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5.xml"/><Relationship Id="rId6" Type="http://schemas.openxmlformats.org/officeDocument/2006/relationships/tags" Target="../tags/tag406.xml"/><Relationship Id="rId5" Type="http://schemas.openxmlformats.org/officeDocument/2006/relationships/image" Target="../media/image31.png"/><Relationship Id="rId4" Type="http://schemas.openxmlformats.org/officeDocument/2006/relationships/tags" Target="../tags/tag405.xml"/><Relationship Id="rId3" Type="http://schemas.openxmlformats.org/officeDocument/2006/relationships/tags" Target="../tags/tag404.xml"/><Relationship Id="rId2" Type="http://schemas.openxmlformats.org/officeDocument/2006/relationships/image" Target="../media/image30.png"/><Relationship Id="rId1" Type="http://schemas.openxmlformats.org/officeDocument/2006/relationships/tags" Target="../tags/tag40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7" Type="http://schemas.openxmlformats.org/officeDocument/2006/relationships/tags" Target="../tags/tag411.xml"/><Relationship Id="rId6" Type="http://schemas.openxmlformats.org/officeDocument/2006/relationships/image" Target="../media/image33.png"/><Relationship Id="rId5" Type="http://schemas.openxmlformats.org/officeDocument/2006/relationships/tags" Target="../tags/tag410.xml"/><Relationship Id="rId4" Type="http://schemas.openxmlformats.org/officeDocument/2006/relationships/tags" Target="../tags/tag409.xml"/><Relationship Id="rId3" Type="http://schemas.openxmlformats.org/officeDocument/2006/relationships/image" Target="../media/image32.png"/><Relationship Id="rId2" Type="http://schemas.openxmlformats.org/officeDocument/2006/relationships/tags" Target="../tags/tag408.xml"/><Relationship Id="rId1" Type="http://schemas.openxmlformats.org/officeDocument/2006/relationships/tags" Target="../tags/tag407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7.xml"/><Relationship Id="rId3" Type="http://schemas.openxmlformats.org/officeDocument/2006/relationships/tags" Target="../tags/tag280.xml"/><Relationship Id="rId2" Type="http://schemas.openxmlformats.org/officeDocument/2006/relationships/tags" Target="../tags/tag279.xml"/><Relationship Id="rId1" Type="http://schemas.openxmlformats.org/officeDocument/2006/relationships/tags" Target="../tags/tag278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5.xml"/><Relationship Id="rId3" Type="http://schemas.openxmlformats.org/officeDocument/2006/relationships/tags" Target="../tags/tag413.xml"/><Relationship Id="rId2" Type="http://schemas.openxmlformats.org/officeDocument/2006/relationships/tags" Target="../tags/tag412.xml"/><Relationship Id="rId1" Type="http://schemas.openxmlformats.org/officeDocument/2006/relationships/image" Target="../media/image3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7" Type="http://schemas.openxmlformats.org/officeDocument/2006/relationships/tags" Target="../tags/tag418.xml"/><Relationship Id="rId6" Type="http://schemas.openxmlformats.org/officeDocument/2006/relationships/tags" Target="../tags/tag417.xml"/><Relationship Id="rId5" Type="http://schemas.openxmlformats.org/officeDocument/2006/relationships/image" Target="../media/image36.png"/><Relationship Id="rId4" Type="http://schemas.openxmlformats.org/officeDocument/2006/relationships/tags" Target="../tags/tag416.xml"/><Relationship Id="rId3" Type="http://schemas.openxmlformats.org/officeDocument/2006/relationships/image" Target="../media/image35.png"/><Relationship Id="rId2" Type="http://schemas.openxmlformats.org/officeDocument/2006/relationships/tags" Target="../tags/tag415.xml"/><Relationship Id="rId1" Type="http://schemas.openxmlformats.org/officeDocument/2006/relationships/tags" Target="../tags/tag41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7" Type="http://schemas.openxmlformats.org/officeDocument/2006/relationships/tags" Target="../tags/tag423.xml"/><Relationship Id="rId6" Type="http://schemas.openxmlformats.org/officeDocument/2006/relationships/tags" Target="../tags/tag422.xml"/><Relationship Id="rId5" Type="http://schemas.openxmlformats.org/officeDocument/2006/relationships/image" Target="../media/image38.png"/><Relationship Id="rId4" Type="http://schemas.openxmlformats.org/officeDocument/2006/relationships/tags" Target="../tags/tag421.xml"/><Relationship Id="rId3" Type="http://schemas.openxmlformats.org/officeDocument/2006/relationships/image" Target="../media/image37.png"/><Relationship Id="rId2" Type="http://schemas.openxmlformats.org/officeDocument/2006/relationships/tags" Target="../tags/tag420.xml"/><Relationship Id="rId1" Type="http://schemas.openxmlformats.org/officeDocument/2006/relationships/tags" Target="../tags/tag419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5.xml"/><Relationship Id="rId3" Type="http://schemas.openxmlformats.org/officeDocument/2006/relationships/tags" Target="../tags/tag425.xml"/><Relationship Id="rId2" Type="http://schemas.openxmlformats.org/officeDocument/2006/relationships/image" Target="../media/image39.png"/><Relationship Id="rId1" Type="http://schemas.openxmlformats.org/officeDocument/2006/relationships/tags" Target="../tags/tag42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tags" Target="../tags/tag427.xml"/><Relationship Id="rId1" Type="http://schemas.openxmlformats.org/officeDocument/2006/relationships/tags" Target="../tags/tag426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289.xml"/><Relationship Id="rId8" Type="http://schemas.openxmlformats.org/officeDocument/2006/relationships/tags" Target="../tags/tag288.xml"/><Relationship Id="rId7" Type="http://schemas.openxmlformats.org/officeDocument/2006/relationships/tags" Target="../tags/tag287.xml"/><Relationship Id="rId6" Type="http://schemas.openxmlformats.org/officeDocument/2006/relationships/tags" Target="../tags/tag286.xml"/><Relationship Id="rId5" Type="http://schemas.openxmlformats.org/officeDocument/2006/relationships/tags" Target="../tags/tag285.xml"/><Relationship Id="rId4" Type="http://schemas.openxmlformats.org/officeDocument/2006/relationships/tags" Target="../tags/tag284.xml"/><Relationship Id="rId34" Type="http://schemas.openxmlformats.org/officeDocument/2006/relationships/slideLayout" Target="../slideLayouts/slideLayout40.xml"/><Relationship Id="rId33" Type="http://schemas.openxmlformats.org/officeDocument/2006/relationships/tags" Target="../tags/tag305.xml"/><Relationship Id="rId32" Type="http://schemas.openxmlformats.org/officeDocument/2006/relationships/image" Target="../media/image10.svg"/><Relationship Id="rId31" Type="http://schemas.openxmlformats.org/officeDocument/2006/relationships/image" Target="../media/image9.png"/><Relationship Id="rId30" Type="http://schemas.openxmlformats.org/officeDocument/2006/relationships/tags" Target="../tags/tag304.xml"/><Relationship Id="rId3" Type="http://schemas.openxmlformats.org/officeDocument/2006/relationships/tags" Target="../tags/tag283.xml"/><Relationship Id="rId29" Type="http://schemas.openxmlformats.org/officeDocument/2006/relationships/tags" Target="../tags/tag303.xml"/><Relationship Id="rId28" Type="http://schemas.openxmlformats.org/officeDocument/2006/relationships/tags" Target="../tags/tag302.xml"/><Relationship Id="rId27" Type="http://schemas.openxmlformats.org/officeDocument/2006/relationships/tags" Target="../tags/tag301.xml"/><Relationship Id="rId26" Type="http://schemas.openxmlformats.org/officeDocument/2006/relationships/tags" Target="../tags/tag300.xml"/><Relationship Id="rId25" Type="http://schemas.openxmlformats.org/officeDocument/2006/relationships/image" Target="../media/image8.svg"/><Relationship Id="rId24" Type="http://schemas.openxmlformats.org/officeDocument/2006/relationships/image" Target="../media/image7.png"/><Relationship Id="rId23" Type="http://schemas.openxmlformats.org/officeDocument/2006/relationships/tags" Target="../tags/tag299.xml"/><Relationship Id="rId22" Type="http://schemas.openxmlformats.org/officeDocument/2006/relationships/tags" Target="../tags/tag298.xml"/><Relationship Id="rId21" Type="http://schemas.openxmlformats.org/officeDocument/2006/relationships/tags" Target="../tags/tag297.xml"/><Relationship Id="rId20" Type="http://schemas.openxmlformats.org/officeDocument/2006/relationships/tags" Target="../tags/tag296.xml"/><Relationship Id="rId2" Type="http://schemas.openxmlformats.org/officeDocument/2006/relationships/tags" Target="../tags/tag282.xml"/><Relationship Id="rId19" Type="http://schemas.openxmlformats.org/officeDocument/2006/relationships/tags" Target="../tags/tag295.xml"/><Relationship Id="rId18" Type="http://schemas.openxmlformats.org/officeDocument/2006/relationships/image" Target="../media/image6.svg"/><Relationship Id="rId17" Type="http://schemas.openxmlformats.org/officeDocument/2006/relationships/image" Target="../media/image5.png"/><Relationship Id="rId16" Type="http://schemas.openxmlformats.org/officeDocument/2006/relationships/tags" Target="../tags/tag294.xml"/><Relationship Id="rId15" Type="http://schemas.openxmlformats.org/officeDocument/2006/relationships/tags" Target="../tags/tag293.xml"/><Relationship Id="rId14" Type="http://schemas.openxmlformats.org/officeDocument/2006/relationships/tags" Target="../tags/tag292.xml"/><Relationship Id="rId13" Type="http://schemas.openxmlformats.org/officeDocument/2006/relationships/tags" Target="../tags/tag291.xml"/><Relationship Id="rId12" Type="http://schemas.openxmlformats.org/officeDocument/2006/relationships/tags" Target="../tags/tag290.xml"/><Relationship Id="rId11" Type="http://schemas.openxmlformats.org/officeDocument/2006/relationships/image" Target="../media/image4.svg"/><Relationship Id="rId10" Type="http://schemas.openxmlformats.org/officeDocument/2006/relationships/image" Target="../media/image3.png"/><Relationship Id="rId1" Type="http://schemas.openxmlformats.org/officeDocument/2006/relationships/tags" Target="../tags/tag28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14.xml"/><Relationship Id="rId8" Type="http://schemas.openxmlformats.org/officeDocument/2006/relationships/tags" Target="../tags/tag313.xml"/><Relationship Id="rId7" Type="http://schemas.openxmlformats.org/officeDocument/2006/relationships/tags" Target="../tags/tag312.xml"/><Relationship Id="rId6" Type="http://schemas.openxmlformats.org/officeDocument/2006/relationships/tags" Target="../tags/tag311.xml"/><Relationship Id="rId5" Type="http://schemas.openxmlformats.org/officeDocument/2006/relationships/tags" Target="../tags/tag310.xml"/><Relationship Id="rId4" Type="http://schemas.openxmlformats.org/officeDocument/2006/relationships/tags" Target="../tags/tag309.xml"/><Relationship Id="rId35" Type="http://schemas.openxmlformats.org/officeDocument/2006/relationships/notesSlide" Target="../notesSlides/notesSlide1.xml"/><Relationship Id="rId34" Type="http://schemas.openxmlformats.org/officeDocument/2006/relationships/slideLayout" Target="../slideLayouts/slideLayout40.xml"/><Relationship Id="rId33" Type="http://schemas.openxmlformats.org/officeDocument/2006/relationships/tags" Target="../tags/tag330.xml"/><Relationship Id="rId32" Type="http://schemas.openxmlformats.org/officeDocument/2006/relationships/image" Target="../media/image14.svg"/><Relationship Id="rId31" Type="http://schemas.openxmlformats.org/officeDocument/2006/relationships/image" Target="../media/image9.png"/><Relationship Id="rId30" Type="http://schemas.openxmlformats.org/officeDocument/2006/relationships/tags" Target="../tags/tag329.xml"/><Relationship Id="rId3" Type="http://schemas.openxmlformats.org/officeDocument/2006/relationships/tags" Target="../tags/tag308.xml"/><Relationship Id="rId29" Type="http://schemas.openxmlformats.org/officeDocument/2006/relationships/tags" Target="../tags/tag328.xml"/><Relationship Id="rId28" Type="http://schemas.openxmlformats.org/officeDocument/2006/relationships/tags" Target="../tags/tag327.xml"/><Relationship Id="rId27" Type="http://schemas.openxmlformats.org/officeDocument/2006/relationships/tags" Target="../tags/tag326.xml"/><Relationship Id="rId26" Type="http://schemas.openxmlformats.org/officeDocument/2006/relationships/tags" Target="../tags/tag325.xml"/><Relationship Id="rId25" Type="http://schemas.openxmlformats.org/officeDocument/2006/relationships/image" Target="../media/image13.svg"/><Relationship Id="rId24" Type="http://schemas.openxmlformats.org/officeDocument/2006/relationships/image" Target="../media/image7.png"/><Relationship Id="rId23" Type="http://schemas.openxmlformats.org/officeDocument/2006/relationships/tags" Target="../tags/tag324.xml"/><Relationship Id="rId22" Type="http://schemas.openxmlformats.org/officeDocument/2006/relationships/tags" Target="../tags/tag323.xml"/><Relationship Id="rId21" Type="http://schemas.openxmlformats.org/officeDocument/2006/relationships/tags" Target="../tags/tag322.xml"/><Relationship Id="rId20" Type="http://schemas.openxmlformats.org/officeDocument/2006/relationships/tags" Target="../tags/tag321.xml"/><Relationship Id="rId2" Type="http://schemas.openxmlformats.org/officeDocument/2006/relationships/tags" Target="../tags/tag307.xml"/><Relationship Id="rId19" Type="http://schemas.openxmlformats.org/officeDocument/2006/relationships/tags" Target="../tags/tag320.xml"/><Relationship Id="rId18" Type="http://schemas.openxmlformats.org/officeDocument/2006/relationships/image" Target="../media/image12.svg"/><Relationship Id="rId17" Type="http://schemas.openxmlformats.org/officeDocument/2006/relationships/image" Target="../media/image5.png"/><Relationship Id="rId16" Type="http://schemas.openxmlformats.org/officeDocument/2006/relationships/tags" Target="../tags/tag319.xml"/><Relationship Id="rId15" Type="http://schemas.openxmlformats.org/officeDocument/2006/relationships/tags" Target="../tags/tag318.xml"/><Relationship Id="rId14" Type="http://schemas.openxmlformats.org/officeDocument/2006/relationships/tags" Target="../tags/tag317.xml"/><Relationship Id="rId13" Type="http://schemas.openxmlformats.org/officeDocument/2006/relationships/tags" Target="../tags/tag316.xml"/><Relationship Id="rId12" Type="http://schemas.openxmlformats.org/officeDocument/2006/relationships/tags" Target="../tags/tag315.xml"/><Relationship Id="rId11" Type="http://schemas.openxmlformats.org/officeDocument/2006/relationships/image" Target="../media/image11.svg"/><Relationship Id="rId10" Type="http://schemas.openxmlformats.org/officeDocument/2006/relationships/image" Target="../media/image3.png"/><Relationship Id="rId1" Type="http://schemas.openxmlformats.org/officeDocument/2006/relationships/tags" Target="../tags/tag306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3.png"/><Relationship Id="rId8" Type="http://schemas.openxmlformats.org/officeDocument/2006/relationships/tags" Target="../tags/tag338.xml"/><Relationship Id="rId7" Type="http://schemas.openxmlformats.org/officeDocument/2006/relationships/tags" Target="../tags/tag337.xml"/><Relationship Id="rId6" Type="http://schemas.openxmlformats.org/officeDocument/2006/relationships/tags" Target="../tags/tag336.xml"/><Relationship Id="rId5" Type="http://schemas.openxmlformats.org/officeDocument/2006/relationships/tags" Target="../tags/tag335.xml"/><Relationship Id="rId4" Type="http://schemas.openxmlformats.org/officeDocument/2006/relationships/tags" Target="../tags/tag334.xml"/><Relationship Id="rId3" Type="http://schemas.openxmlformats.org/officeDocument/2006/relationships/tags" Target="../tags/tag333.xml"/><Relationship Id="rId27" Type="http://schemas.openxmlformats.org/officeDocument/2006/relationships/notesSlide" Target="../notesSlides/notesSlide2.xml"/><Relationship Id="rId26" Type="http://schemas.openxmlformats.org/officeDocument/2006/relationships/slideLayout" Target="../slideLayouts/slideLayout40.xml"/><Relationship Id="rId25" Type="http://schemas.openxmlformats.org/officeDocument/2006/relationships/tags" Target="../tags/tag349.xml"/><Relationship Id="rId24" Type="http://schemas.openxmlformats.org/officeDocument/2006/relationships/image" Target="../media/image17.svg"/><Relationship Id="rId23" Type="http://schemas.openxmlformats.org/officeDocument/2006/relationships/image" Target="../media/image7.png"/><Relationship Id="rId22" Type="http://schemas.openxmlformats.org/officeDocument/2006/relationships/tags" Target="../tags/tag348.xml"/><Relationship Id="rId21" Type="http://schemas.openxmlformats.org/officeDocument/2006/relationships/tags" Target="../tags/tag347.xml"/><Relationship Id="rId20" Type="http://schemas.openxmlformats.org/officeDocument/2006/relationships/tags" Target="../tags/tag346.xml"/><Relationship Id="rId2" Type="http://schemas.openxmlformats.org/officeDocument/2006/relationships/tags" Target="../tags/tag332.xml"/><Relationship Id="rId19" Type="http://schemas.openxmlformats.org/officeDocument/2006/relationships/tags" Target="../tags/tag345.xml"/><Relationship Id="rId18" Type="http://schemas.openxmlformats.org/officeDocument/2006/relationships/tags" Target="../tags/tag344.xml"/><Relationship Id="rId17" Type="http://schemas.openxmlformats.org/officeDocument/2006/relationships/image" Target="../media/image16.svg"/><Relationship Id="rId16" Type="http://schemas.openxmlformats.org/officeDocument/2006/relationships/image" Target="../media/image5.png"/><Relationship Id="rId15" Type="http://schemas.openxmlformats.org/officeDocument/2006/relationships/tags" Target="../tags/tag343.xml"/><Relationship Id="rId14" Type="http://schemas.openxmlformats.org/officeDocument/2006/relationships/tags" Target="../tags/tag342.xml"/><Relationship Id="rId13" Type="http://schemas.openxmlformats.org/officeDocument/2006/relationships/tags" Target="../tags/tag341.xml"/><Relationship Id="rId12" Type="http://schemas.openxmlformats.org/officeDocument/2006/relationships/tags" Target="../tags/tag340.xml"/><Relationship Id="rId11" Type="http://schemas.openxmlformats.org/officeDocument/2006/relationships/tags" Target="../tags/tag339.xml"/><Relationship Id="rId10" Type="http://schemas.openxmlformats.org/officeDocument/2006/relationships/image" Target="../media/image15.svg"/><Relationship Id="rId1" Type="http://schemas.openxmlformats.org/officeDocument/2006/relationships/tags" Target="../tags/tag331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5.xml"/><Relationship Id="rId6" Type="http://schemas.openxmlformats.org/officeDocument/2006/relationships/tags" Target="../tags/tag354.xml"/><Relationship Id="rId5" Type="http://schemas.openxmlformats.org/officeDocument/2006/relationships/tags" Target="../tags/tag353.xml"/><Relationship Id="rId4" Type="http://schemas.openxmlformats.org/officeDocument/2006/relationships/image" Target="../media/image18.png"/><Relationship Id="rId3" Type="http://schemas.openxmlformats.org/officeDocument/2006/relationships/tags" Target="../tags/tag352.xml"/><Relationship Id="rId2" Type="http://schemas.openxmlformats.org/officeDocument/2006/relationships/tags" Target="../tags/tag351.xml"/><Relationship Id="rId1" Type="http://schemas.openxmlformats.org/officeDocument/2006/relationships/tags" Target="../tags/tag350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5.xml"/><Relationship Id="rId6" Type="http://schemas.openxmlformats.org/officeDocument/2006/relationships/tags" Target="../tags/tag359.xml"/><Relationship Id="rId5" Type="http://schemas.openxmlformats.org/officeDocument/2006/relationships/tags" Target="../tags/tag358.xml"/><Relationship Id="rId4" Type="http://schemas.openxmlformats.org/officeDocument/2006/relationships/image" Target="../media/image19.png"/><Relationship Id="rId3" Type="http://schemas.openxmlformats.org/officeDocument/2006/relationships/tags" Target="../tags/tag357.xml"/><Relationship Id="rId2" Type="http://schemas.openxmlformats.org/officeDocument/2006/relationships/tags" Target="../tags/tag356.xml"/><Relationship Id="rId1" Type="http://schemas.openxmlformats.org/officeDocument/2006/relationships/tags" Target="../tags/tag355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5.xml"/><Relationship Id="rId6" Type="http://schemas.openxmlformats.org/officeDocument/2006/relationships/tags" Target="../tags/tag364.xml"/><Relationship Id="rId5" Type="http://schemas.openxmlformats.org/officeDocument/2006/relationships/tags" Target="../tags/tag363.xml"/><Relationship Id="rId4" Type="http://schemas.openxmlformats.org/officeDocument/2006/relationships/image" Target="../media/image20.png"/><Relationship Id="rId3" Type="http://schemas.openxmlformats.org/officeDocument/2006/relationships/tags" Target="../tags/tag362.xml"/><Relationship Id="rId2" Type="http://schemas.openxmlformats.org/officeDocument/2006/relationships/tags" Target="../tags/tag361.xml"/><Relationship Id="rId1" Type="http://schemas.openxmlformats.org/officeDocument/2006/relationships/tags" Target="../tags/tag360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5.xml"/><Relationship Id="rId6" Type="http://schemas.openxmlformats.org/officeDocument/2006/relationships/tags" Target="../tags/tag369.xml"/><Relationship Id="rId5" Type="http://schemas.openxmlformats.org/officeDocument/2006/relationships/tags" Target="../tags/tag368.xml"/><Relationship Id="rId4" Type="http://schemas.openxmlformats.org/officeDocument/2006/relationships/image" Target="../media/image21.png"/><Relationship Id="rId3" Type="http://schemas.openxmlformats.org/officeDocument/2006/relationships/tags" Target="../tags/tag367.xml"/><Relationship Id="rId2" Type="http://schemas.openxmlformats.org/officeDocument/2006/relationships/tags" Target="../tags/tag366.xml"/><Relationship Id="rId1" Type="http://schemas.openxmlformats.org/officeDocument/2006/relationships/tags" Target="../tags/tag36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 WPS,a click to unlimited possibilities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altLang="en-US" sz="3200"/>
              <a:t>研究进度汇报</a:t>
            </a:r>
            <a:endParaRPr altLang="en-US" sz="320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  <a:prstDash val="sysDash"/>
          </a:ln>
        </p:spPr>
        <p:txBody>
          <a:bodyPr/>
          <a:p>
            <a:r>
              <a:rPr lang="zh-CN" altLang="en-US"/>
              <a:t>徐灏钰</a:t>
            </a:r>
            <a:r>
              <a:rPr lang="en-US" altLang="zh-CN"/>
              <a:t> 2025.11.05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2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C:/Users/26390/Desktop/供需因子终极数据/人口分析/15人口密度省级分析_01.png15人口密度省级分析_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" b="3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561715" y="260350"/>
            <a:ext cx="2019935" cy="33274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000">
                <a:solidFill>
                  <a:schemeClr val="tx1"/>
                </a:solidFill>
              </a:rPr>
              <a:t>15</a:t>
            </a:r>
            <a:r>
              <a:rPr lang="zh-CN" altLang="en-US" sz="2000">
                <a:solidFill>
                  <a:schemeClr val="tx1"/>
                </a:solidFill>
              </a:rPr>
              <a:t>岁</a:t>
            </a:r>
            <a:r>
              <a:rPr lang="zh-CN" altLang="en-US" sz="2000">
                <a:solidFill>
                  <a:schemeClr val="tx1"/>
                </a:solidFill>
              </a:rPr>
              <a:t>人口密度</a:t>
            </a:r>
            <a:endParaRPr lang="zh-CN" altLang="en-US" sz="2000">
              <a:solidFill>
                <a:schemeClr val="tx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2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C:/Users/26390/Desktop/供需因子终极数据/人口分析/60人口密度省级分析_01.png60人口密度省级分析_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" b="3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561715" y="260350"/>
            <a:ext cx="2019935" cy="33274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000">
                <a:solidFill>
                  <a:schemeClr val="tx1"/>
                </a:solidFill>
              </a:rPr>
              <a:t>60</a:t>
            </a:r>
            <a:r>
              <a:rPr lang="zh-CN" altLang="en-US" sz="2000">
                <a:solidFill>
                  <a:schemeClr val="tx1"/>
                </a:solidFill>
              </a:rPr>
              <a:t>岁</a:t>
            </a:r>
            <a:r>
              <a:rPr lang="zh-CN" altLang="en-US" sz="2000">
                <a:solidFill>
                  <a:schemeClr val="tx1"/>
                </a:solidFill>
              </a:rPr>
              <a:t>人口密度</a:t>
            </a:r>
            <a:endParaRPr lang="zh-CN" altLang="en-US" sz="2000">
              <a:solidFill>
                <a:schemeClr val="tx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2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C:/Users/26390/Desktop/供需因子终极数据/海平面/海平面上升分析_01.png海平面上升分析_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b="7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561715" y="260350"/>
            <a:ext cx="2019935" cy="332740"/>
          </a:xfrm>
          <a:prstGeom prst="rect">
            <a:avLst/>
          </a:prstGeom>
        </p:spPr>
        <p:txBody>
          <a:bodyPr vert="horz" wrap="square" lIns="0" tIns="0" rIns="0" bIns="0" rtlCol="0" anchor="b">
            <a:normAutofit fontScale="8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000">
                <a:solidFill>
                  <a:schemeClr val="tx1"/>
                </a:solidFill>
              </a:rPr>
              <a:t>海平面上升</a:t>
            </a:r>
            <a:r>
              <a:rPr lang="zh-CN" altLang="en-US" sz="2000">
                <a:solidFill>
                  <a:schemeClr val="tx1"/>
                </a:solidFill>
              </a:rPr>
              <a:t>速率分析</a:t>
            </a:r>
            <a:endParaRPr lang="zh-CN" altLang="en-US" sz="2000">
              <a:solidFill>
                <a:schemeClr val="tx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2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C:/Users/26390/Desktop/供需因子终极数据/政策数量分析/政策数量分析_01.png政策数量分析_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b="7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561715" y="260350"/>
            <a:ext cx="2019935" cy="33274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000">
                <a:solidFill>
                  <a:schemeClr val="tx1"/>
                </a:solidFill>
              </a:rPr>
              <a:t>政策数量分析</a:t>
            </a:r>
            <a:endParaRPr lang="zh-CN" altLang="en-US" sz="2000">
              <a:solidFill>
                <a:schemeClr val="tx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2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C:/Users/26390/Desktop/供需因子终极数据/GDP分析/GDP省级分析_01(1).pngGDP省级分析_01(1)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" b="3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561715" y="260350"/>
            <a:ext cx="2019935" cy="33274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2000">
                <a:solidFill>
                  <a:schemeClr val="tx1"/>
                </a:solidFill>
              </a:rPr>
              <a:t>GDP</a:t>
            </a:r>
            <a:endParaRPr lang="en-US" altLang="zh-CN" sz="2000">
              <a:solidFill>
                <a:schemeClr val="tx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 txBox="1"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456300" y="692520"/>
            <a:ext cx="8226900" cy="529200"/>
          </a:xfr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下一步：数据标准化处理</a:t>
            </a:r>
            <a:endParaRPr>
              <a:sym typeface="+mn-ea"/>
            </a:endParaRPr>
          </a:p>
        </p:txBody>
      </p:sp>
      <p:pic>
        <p:nvPicPr>
          <p:cNvPr id="5" name="内容占位符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29556"/>
          <a:stretch>
            <a:fillRect/>
          </a:stretch>
        </p:blipFill>
        <p:spPr>
          <a:xfrm>
            <a:off x="467995" y="1196340"/>
            <a:ext cx="8214995" cy="382841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内容占位符 2"/>
          <p:cNvPicPr>
            <a:picLocks noChangeAspect="1"/>
          </p:cNvPicPr>
          <p:nvPr>
            <p:ph idx="2"/>
            <p:custDataLst>
              <p:tags r:id="rId1"/>
            </p:custDataLst>
          </p:nvPr>
        </p:nvPicPr>
        <p:blipFill>
          <a:blip r:embed="rId2"/>
          <a:srcRect b="24565"/>
          <a:stretch>
            <a:fillRect/>
          </a:stretch>
        </p:blipFill>
        <p:spPr>
          <a:xfrm>
            <a:off x="487045" y="1221740"/>
            <a:ext cx="8195945" cy="4662805"/>
          </a:xfrm>
          <a:prstGeom prst="rect">
            <a:avLst/>
          </a:prstGeom>
        </p:spPr>
      </p:pic>
      <p:sp>
        <p:nvSpPr>
          <p:cNvPr id="2" name="标题 1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456300" y="692520"/>
            <a:ext cx="8226900" cy="529200"/>
          </a:xfr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下一步：</a:t>
            </a:r>
            <a:r>
              <a:rPr lang="zh-CN" altLang="en-US">
                <a:sym typeface="+mn-ea"/>
              </a:rPr>
              <a:t>权重赋值（结合熵权法和层次分析法）</a:t>
            </a:r>
            <a:r>
              <a:rPr lang="zh-CN" altLang="en-US">
                <a:solidFill>
                  <a:schemeClr val="accent2">
                    <a:lumMod val="50000"/>
                  </a:schemeClr>
                </a:solidFill>
                <a:sym typeface="+mn-ea"/>
              </a:rPr>
              <a:t>等权</a:t>
            </a:r>
            <a:endParaRPr lang="zh-CN" altLang="en-US">
              <a:solidFill>
                <a:schemeClr val="accent2">
                  <a:lumMod val="50000"/>
                </a:schemeClr>
              </a:solidFill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 txBox="1"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456300" y="692520"/>
            <a:ext cx="8226900" cy="529200"/>
          </a:xfr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下一步：</a:t>
            </a:r>
            <a:r>
              <a:rPr lang="zh-CN" altLang="en-US">
                <a:sym typeface="+mn-ea"/>
              </a:rPr>
              <a:t>供需水平量化计算</a:t>
            </a:r>
            <a:endParaRPr lang="zh-CN" altLang="en-US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65" y="1268730"/>
            <a:ext cx="8301355" cy="344106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 descr="C:/Users/26390/Desktop/供需因子终极数据/标准化/结构性/耦合协调分析/S_01.pngS_0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3" b="3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2124075" y="0"/>
            <a:ext cx="3785870" cy="983615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1600">
                <a:sym typeface="+mn-ea"/>
              </a:rPr>
              <a:t>结构性供给综合指数</a:t>
            </a:r>
            <a:r>
              <a:rPr lang="en-US" altLang="zh-CN" sz="1600">
                <a:sym typeface="+mn-ea"/>
              </a:rPr>
              <a:t>S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zh-CN" altLang="en-US" sz="1600">
                <a:sym typeface="+mn-ea"/>
              </a:rPr>
              <a:t>数值范围：</a:t>
            </a:r>
            <a:r>
              <a:rPr lang="en-US" altLang="zh-CN" sz="1600">
                <a:sym typeface="+mn-ea"/>
              </a:rPr>
              <a:t>0–1</a:t>
            </a:r>
            <a:r>
              <a:rPr lang="zh-CN" altLang="en-US" sz="1600">
                <a:sym typeface="+mn-ea"/>
              </a:rPr>
              <a:t>，越大表示供给越强</a:t>
            </a:r>
            <a:endParaRPr lang="zh-CN" altLang="en-US" sz="1600">
              <a:solidFill>
                <a:schemeClr val="tx1"/>
              </a:solidFill>
            </a:endParaRPr>
          </a:p>
        </p:txBody>
      </p:sp>
      <p:pic>
        <p:nvPicPr>
          <p:cNvPr id="2" name="内容占位符 1"/>
          <p:cNvPicPr>
            <a:picLocks noChangeAspect="1"/>
          </p:cNvPicPr>
          <p:nvPr>
            <p:ph idx="2"/>
            <p:custDataLst>
              <p:tags r:id="rId4"/>
            </p:custDataLst>
          </p:nvPr>
        </p:nvPicPr>
        <p:blipFill>
          <a:blip r:embed="rId5"/>
          <a:srcRect l="25832"/>
          <a:stretch>
            <a:fillRect/>
          </a:stretch>
        </p:blipFill>
        <p:spPr>
          <a:xfrm>
            <a:off x="5728970" y="0"/>
            <a:ext cx="3415030" cy="166243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C:/Users/26390/Desktop/供需因子终极数据/标准化/结构性/耦合协调分析/D_01.pngD_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7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2124075" y="0"/>
            <a:ext cx="3785870" cy="983615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1600">
                <a:solidFill>
                  <a:schemeClr val="tx1"/>
                </a:solidFill>
              </a:rPr>
              <a:t>结构性需求综合指数</a:t>
            </a:r>
            <a:r>
              <a:rPr lang="en-US" altLang="zh-CN" sz="1600">
                <a:solidFill>
                  <a:schemeClr val="tx1"/>
                </a:solidFill>
              </a:rPr>
              <a:t>D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zh-CN" altLang="en-US" sz="1600">
                <a:solidFill>
                  <a:schemeClr val="tx1"/>
                </a:solidFill>
              </a:rPr>
              <a:t>数值范围：</a:t>
            </a:r>
            <a:r>
              <a:rPr lang="en-US" altLang="zh-CN" sz="1600">
                <a:solidFill>
                  <a:schemeClr val="tx1"/>
                </a:solidFill>
              </a:rPr>
              <a:t>0–1</a:t>
            </a:r>
            <a:r>
              <a:rPr lang="zh-CN" altLang="en-US" sz="1600">
                <a:solidFill>
                  <a:schemeClr val="tx1"/>
                </a:solidFill>
              </a:rPr>
              <a:t>，越大表示需求越强（风险越高）</a:t>
            </a:r>
            <a:endParaRPr lang="zh-CN" altLang="en-US" sz="1600">
              <a:solidFill>
                <a:schemeClr val="tx1"/>
              </a:solidFill>
            </a:endParaRPr>
          </a:p>
        </p:txBody>
      </p:sp>
      <p:pic>
        <p:nvPicPr>
          <p:cNvPr id="5" name="内容占位符 4"/>
          <p:cNvPicPr>
            <a:picLocks noChangeAspect="1"/>
          </p:cNvPicPr>
          <p:nvPr>
            <p:ph idx="2"/>
            <p:custDataLst>
              <p:tags r:id="rId5"/>
            </p:custDataLst>
          </p:nvPr>
        </p:nvPicPr>
        <p:blipFill>
          <a:blip r:embed="rId6"/>
          <a:srcRect l="25003" r="7425"/>
          <a:stretch>
            <a:fillRect/>
          </a:stretch>
        </p:blipFill>
        <p:spPr>
          <a:xfrm>
            <a:off x="5909945" y="0"/>
            <a:ext cx="3234055" cy="165544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9"/>
            <p:custDataLst>
              <p:tags r:id="rId1"/>
            </p:custDataLst>
          </p:nvPr>
        </p:nvSpPr>
        <p:spPr/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4050" dirty="0"/>
              <a:t>论文数据处理</a:t>
            </a:r>
            <a:endParaRPr lang="zh-CN" altLang="en-US" sz="4050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8"/>
            <p:custDataLst>
              <p:tags r:id="rId2"/>
            </p:custDataLst>
          </p:nvPr>
        </p:nvSpPr>
        <p:spPr/>
        <p:txBody>
          <a:bodyPr/>
          <a:lstStyle/>
          <a:p>
            <a:r>
              <a:rPr altLang="en-US"/>
              <a:t>PART ONE</a:t>
            </a:r>
            <a:endParaRPr altLang="en-US"/>
          </a:p>
        </p:txBody>
      </p: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6565" y="1340485"/>
            <a:ext cx="8134350" cy="2694305"/>
          </a:xfrm>
          <a:prstGeom prst="rect">
            <a:avLst/>
          </a:prstGeom>
        </p:spPr>
      </p:pic>
      <p:sp>
        <p:nvSpPr>
          <p:cNvPr id="2" name="标题 1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456300" y="692520"/>
            <a:ext cx="8226900" cy="529200"/>
          </a:xfr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下一步：</a:t>
            </a:r>
            <a:r>
              <a:rPr lang="zh-CN" altLang="en-US">
                <a:sym typeface="+mn-ea"/>
              </a:rPr>
              <a:t>耦合协调模型分析</a:t>
            </a:r>
            <a:endParaRPr lang="zh-CN" altLang="en-US"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C:/Users/26390/Desktop/供需因子终极数据/标准化/结构性/耦合协调分析/CD_01.pngCD_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7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pic>
        <p:nvPicPr>
          <p:cNvPr id="5" name="内容占位符 4"/>
          <p:cNvPicPr>
            <a:picLocks noChangeAspect="1"/>
          </p:cNvPicPr>
          <p:nvPr>
            <p:ph idx="2"/>
            <p:custDataLst>
              <p:tags r:id="rId4"/>
            </p:custDataLst>
          </p:nvPr>
        </p:nvPicPr>
        <p:blipFill>
          <a:blip r:embed="rId5"/>
          <a:srcRect l="25053" r="2949"/>
          <a:stretch>
            <a:fillRect/>
          </a:stretch>
        </p:blipFill>
        <p:spPr>
          <a:xfrm>
            <a:off x="5682615" y="0"/>
            <a:ext cx="3461385" cy="1655445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2124075" y="0"/>
            <a:ext cx="3785870" cy="983615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1600">
                <a:solidFill>
                  <a:schemeClr val="tx1"/>
                </a:solidFill>
              </a:rPr>
              <a:t>耦合度</a:t>
            </a:r>
            <a:r>
              <a:rPr lang="en-US" altLang="zh-CN" sz="1600">
                <a:solidFill>
                  <a:schemeClr val="tx1"/>
                </a:solidFill>
              </a:rPr>
              <a:t>CD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zh-CN" altLang="en-US" sz="1600">
                <a:solidFill>
                  <a:schemeClr val="tx1"/>
                </a:solidFill>
              </a:rPr>
              <a:t>数值范围：</a:t>
            </a:r>
            <a:r>
              <a:rPr lang="en-US" altLang="zh-CN" sz="1600">
                <a:solidFill>
                  <a:schemeClr val="tx1"/>
                </a:solidFill>
              </a:rPr>
              <a:t>0–1</a:t>
            </a:r>
            <a:r>
              <a:rPr lang="zh-CN" altLang="en-US" sz="1600">
                <a:solidFill>
                  <a:schemeClr val="tx1"/>
                </a:solidFill>
              </a:rPr>
              <a:t>，越大表示供需越平衡，系统耦合越紧密</a:t>
            </a:r>
            <a:endParaRPr lang="zh-CN" altLang="en-US" sz="1600">
              <a:solidFill>
                <a:schemeClr val="tx1"/>
              </a:solidFill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C:/Users/26390/Desktop/供需因子终极数据/标准化/结构性/耦合协调分析/CCD_01.pngCCD_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b="7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pic>
        <p:nvPicPr>
          <p:cNvPr id="2" name="内容占位符 1"/>
          <p:cNvPicPr>
            <a:picLocks noChangeAspect="1"/>
          </p:cNvPicPr>
          <p:nvPr>
            <p:ph idx="2"/>
            <p:custDataLst>
              <p:tags r:id="rId4"/>
            </p:custDataLst>
          </p:nvPr>
        </p:nvPicPr>
        <p:blipFill>
          <a:blip r:embed="rId5"/>
          <a:srcRect l="29577" r="1342"/>
          <a:stretch>
            <a:fillRect/>
          </a:stretch>
        </p:blipFill>
        <p:spPr>
          <a:xfrm>
            <a:off x="6255385" y="0"/>
            <a:ext cx="2888615" cy="1655445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2124075" y="0"/>
            <a:ext cx="3785870" cy="983615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1600">
                <a:solidFill>
                  <a:schemeClr val="tx1"/>
                </a:solidFill>
              </a:rPr>
              <a:t>协调度</a:t>
            </a:r>
            <a:r>
              <a:rPr lang="en-US" altLang="zh-CN" sz="1600">
                <a:solidFill>
                  <a:schemeClr val="tx1"/>
                </a:solidFill>
              </a:rPr>
              <a:t>CCD</a:t>
            </a:r>
            <a:endParaRPr lang="en-US" altLang="zh-CN" sz="1600">
              <a:solidFill>
                <a:schemeClr val="tx1"/>
              </a:solidFill>
            </a:endParaRPr>
          </a:p>
          <a:p>
            <a:pPr algn="ctr"/>
            <a:r>
              <a:rPr lang="en-US" altLang="zh-CN" sz="1600">
                <a:solidFill>
                  <a:schemeClr val="tx1"/>
                </a:solidFill>
              </a:rPr>
              <a:t>CCD </a:t>
            </a:r>
            <a:r>
              <a:rPr lang="zh-CN" altLang="en-US" sz="1600">
                <a:solidFill>
                  <a:schemeClr val="tx1"/>
                </a:solidFill>
              </a:rPr>
              <a:t>数值含义（</a:t>
            </a:r>
            <a:r>
              <a:rPr lang="en-US" altLang="zh-CN" sz="1600">
                <a:solidFill>
                  <a:schemeClr val="tx1"/>
                </a:solidFill>
              </a:rPr>
              <a:t>0–1</a:t>
            </a:r>
            <a:r>
              <a:rPr lang="zh-CN" altLang="en-US" sz="1600">
                <a:solidFill>
                  <a:schemeClr val="tx1"/>
                </a:solidFill>
              </a:rPr>
              <a:t>，越大越协调）</a:t>
            </a:r>
            <a:endParaRPr lang="zh-CN" altLang="en-US" sz="1600">
              <a:solidFill>
                <a:schemeClr val="tx1"/>
              </a:solidFill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 txBox="1"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456300" y="692520"/>
            <a:ext cx="8226900" cy="529200"/>
          </a:xfr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下一步：</a:t>
            </a:r>
            <a:r>
              <a:rPr lang="zh-CN" altLang="en-US">
                <a:sym typeface="+mn-ea"/>
              </a:rPr>
              <a:t>空间自相关分析</a:t>
            </a:r>
            <a:endParaRPr lang="zh-CN" altLang="en-US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65" y="1268730"/>
            <a:ext cx="8133715" cy="248094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 txBox="1"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456300" y="692520"/>
            <a:ext cx="8226900" cy="529200"/>
          </a:xfr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下一步：临近矩阵</a:t>
            </a:r>
            <a:r>
              <a:rPr>
                <a:sym typeface="+mn-ea"/>
              </a:rPr>
              <a:t>分析</a:t>
            </a:r>
            <a:endParaRPr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供给</a:t>
            </a:r>
            <a:r>
              <a:rPr>
                <a:sym typeface="+mn-ea"/>
              </a:rPr>
              <a:t>因子</a:t>
            </a:r>
            <a:endParaRPr>
              <a:sym typeface="+mn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2"/>
            </p:custDataLst>
          </p:nvPr>
        </p:nvCxnSpPr>
        <p:spPr>
          <a:xfrm>
            <a:off x="2419350" y="2362676"/>
            <a:ext cx="0" cy="303466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  <a:alpha val="1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>
            <p:custDataLst>
              <p:tags r:id="rId3"/>
            </p:custDataLst>
          </p:nvPr>
        </p:nvCxnSpPr>
        <p:spPr>
          <a:xfrm>
            <a:off x="4573905" y="2362676"/>
            <a:ext cx="0" cy="303466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  <a:alpha val="1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4"/>
            </p:custDataLst>
          </p:nvPr>
        </p:nvCxnSpPr>
        <p:spPr>
          <a:xfrm>
            <a:off x="6729413" y="2362676"/>
            <a:ext cx="0" cy="303466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  <a:alpha val="1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椭圆 21"/>
          <p:cNvSpPr/>
          <p:nvPr>
            <p:custDataLst>
              <p:tags r:id="rId5"/>
            </p:custDataLst>
          </p:nvPr>
        </p:nvSpPr>
        <p:spPr>
          <a:xfrm>
            <a:off x="5405914" y="2195036"/>
            <a:ext cx="491490" cy="491490"/>
          </a:xfrm>
          <a:prstGeom prst="ellipse">
            <a:avLst/>
          </a:prstGeom>
          <a:gradFill>
            <a:gsLst>
              <a:gs pos="0">
                <a:schemeClr val="accent3">
                  <a:alpha val="100000"/>
                </a:schemeClr>
              </a:gs>
              <a:gs pos="100000">
                <a:schemeClr val="accent3">
                  <a:lumMod val="60000"/>
                  <a:lumOff val="40000"/>
                  <a:alpha val="60000"/>
                </a:schemeClr>
              </a:gs>
            </a:gsLst>
            <a:lin ang="13500000" scaled="0"/>
          </a:gradFill>
          <a:ln>
            <a:noFill/>
          </a:ln>
          <a:effectLst>
            <a:outerShdw blurRad="165100" dist="76200" dir="5400000" algn="t" rotWithShape="0">
              <a:schemeClr val="accent3">
                <a:lumMod val="75000"/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6"/>
            </p:custDataLst>
          </p:nvPr>
        </p:nvSpPr>
        <p:spPr>
          <a:xfrm>
            <a:off x="4770120" y="3820001"/>
            <a:ext cx="1763078" cy="174974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p>
            <a:pPr indent="0" algn="ctr" fontAlgn="auto">
              <a:lnSpc>
                <a:spcPct val="150000"/>
              </a:lnSpc>
            </a:pP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2022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年</a:t>
            </a: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NDVI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数据；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栅格数据；</a:t>
            </a:r>
            <a:endParaRPr lang="en-US" altLang="zh-CN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PKU_GIMMS_NDVI_V1.2_20220101.tif</a:t>
            </a:r>
            <a:endParaRPr lang="en-US" altLang="zh-CN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已完成分析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29" name="圆角矩形 28"/>
          <p:cNvSpPr/>
          <p:nvPr>
            <p:custDataLst>
              <p:tags r:id="rId7"/>
            </p:custDataLst>
          </p:nvPr>
        </p:nvSpPr>
        <p:spPr>
          <a:xfrm>
            <a:off x="4772025" y="2902268"/>
            <a:ext cx="1759268" cy="342900"/>
          </a:xfrm>
          <a:prstGeom prst="roundRect">
            <a:avLst>
              <a:gd name="adj" fmla="val 50000"/>
            </a:avLst>
          </a:prstGeom>
          <a:gradFill>
            <a:gsLst>
              <a:gs pos="29000">
                <a:schemeClr val="accent3">
                  <a:alpha val="100000"/>
                </a:schemeClr>
              </a:gs>
              <a:gs pos="100000">
                <a:schemeClr val="accent3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effectLst>
            <a:outerShdw blurRad="177800" dist="114300" dir="5400000" algn="t" rotWithShape="0">
              <a:schemeClr val="accent3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NDVI</a:t>
            </a:r>
            <a:endParaRPr lang="en-US" altLang="zh-CN" sz="135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8"/>
            </p:custDataLst>
          </p:nvPr>
        </p:nvSpPr>
        <p:spPr>
          <a:xfrm>
            <a:off x="4769644" y="3334703"/>
            <a:ext cx="1764030" cy="35147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accent3"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结构性因子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accent3">
                  <a:alpha val="33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31" name="图片 30" descr="343439383331313b343532303031393bd2b5bca8b9dcc0ed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57361" y="2346008"/>
            <a:ext cx="189071" cy="189071"/>
          </a:xfrm>
          <a:prstGeom prst="rect">
            <a:avLst/>
          </a:prstGeom>
          <a:solidFill>
            <a:srgbClr val="FFFFFF"/>
          </a:solidFill>
          <a:effectLst/>
        </p:spPr>
      </p:pic>
      <p:sp>
        <p:nvSpPr>
          <p:cNvPr id="32" name="椭圆 31"/>
          <p:cNvSpPr/>
          <p:nvPr>
            <p:custDataLst>
              <p:tags r:id="rId12"/>
            </p:custDataLst>
          </p:nvPr>
        </p:nvSpPr>
        <p:spPr>
          <a:xfrm>
            <a:off x="3250883" y="2193131"/>
            <a:ext cx="491490" cy="491490"/>
          </a:xfrm>
          <a:prstGeom prst="ellipse">
            <a:avLst/>
          </a:pr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60000"/>
                </a:schemeClr>
              </a:gs>
            </a:gsLst>
            <a:lin ang="13500000" scaled="0"/>
          </a:gradFill>
          <a:ln>
            <a:noFill/>
          </a:ln>
          <a:effectLst>
            <a:outerShdw blurRad="165100" dist="76200" dir="5400000" algn="t" rotWithShape="0">
              <a:schemeClr val="accent2">
                <a:lumMod val="75000"/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34" name="文本框 33"/>
          <p:cNvSpPr txBox="1"/>
          <p:nvPr>
            <p:custDataLst>
              <p:tags r:id="rId13"/>
            </p:custDataLst>
          </p:nvPr>
        </p:nvSpPr>
        <p:spPr>
          <a:xfrm>
            <a:off x="2615089" y="3820001"/>
            <a:ext cx="1763078" cy="174974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p>
            <a:pPr indent="0" algn="ctr" fontAlgn="auto">
              <a:lnSpc>
                <a:spcPct val="150000"/>
              </a:lnSpc>
            </a:pP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OSM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中直接运用</a:t>
            </a: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waterways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数据；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gis_osm_waterways_free_1.shp</a:t>
            </a:r>
            <a:endParaRPr lang="en-US" altLang="zh-CN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线数据转化为点数据；</a:t>
            </a:r>
            <a:endParaRPr lang="en-US" altLang="zh-CN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已完成分析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5" name="圆角矩形 34"/>
          <p:cNvSpPr/>
          <p:nvPr>
            <p:custDataLst>
              <p:tags r:id="rId14"/>
            </p:custDataLst>
          </p:nvPr>
        </p:nvSpPr>
        <p:spPr>
          <a:xfrm>
            <a:off x="2616994" y="2900363"/>
            <a:ext cx="1759268" cy="342900"/>
          </a:xfrm>
          <a:prstGeom prst="roundRect">
            <a:avLst>
              <a:gd name="adj" fmla="val 50000"/>
            </a:avLst>
          </a:prstGeom>
          <a:gradFill>
            <a:gsLst>
              <a:gs pos="20000">
                <a:schemeClr val="accent2">
                  <a:alpha val="95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effectLst>
            <a:outerShdw blurRad="177800" dist="114300" dir="5400000" algn="t" rotWithShape="0">
              <a:schemeClr val="accent2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水网密度</a:t>
            </a:r>
            <a:endParaRPr lang="zh-CN" altLang="en-US" sz="135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15"/>
            </p:custDataLst>
          </p:nvPr>
        </p:nvSpPr>
        <p:spPr>
          <a:xfrm>
            <a:off x="2616041" y="3334703"/>
            <a:ext cx="1761649" cy="35147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accent2"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结构性因子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accent2">
                  <a:alpha val="33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37" name="图片 36" descr="343439383331313b343532303032373bbfcdbba7b5b5b0b8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402330" y="2344579"/>
            <a:ext cx="189071" cy="189071"/>
          </a:xfrm>
          <a:prstGeom prst="rect">
            <a:avLst/>
          </a:prstGeom>
          <a:solidFill>
            <a:srgbClr val="FFFFFF"/>
          </a:solidFill>
          <a:effectLst/>
        </p:spPr>
      </p:pic>
      <p:sp>
        <p:nvSpPr>
          <p:cNvPr id="38" name="椭圆 37"/>
          <p:cNvSpPr/>
          <p:nvPr>
            <p:custDataLst>
              <p:tags r:id="rId19"/>
            </p:custDataLst>
          </p:nvPr>
        </p:nvSpPr>
        <p:spPr>
          <a:xfrm>
            <a:off x="7560945" y="2192179"/>
            <a:ext cx="491490" cy="491490"/>
          </a:xfrm>
          <a:prstGeom prst="ellipse">
            <a:avLst/>
          </a:prstGeom>
          <a:gradFill>
            <a:gsLst>
              <a:gs pos="0">
                <a:schemeClr val="accent4">
                  <a:alpha val="100000"/>
                </a:schemeClr>
              </a:gs>
              <a:gs pos="100000">
                <a:schemeClr val="accent4">
                  <a:lumMod val="60000"/>
                  <a:lumOff val="40000"/>
                  <a:alpha val="73000"/>
                </a:schemeClr>
              </a:gs>
            </a:gsLst>
            <a:lin ang="13500000" scaled="0"/>
          </a:gradFill>
          <a:ln>
            <a:noFill/>
          </a:ln>
          <a:effectLst>
            <a:outerShdw blurRad="165100" dist="76200" dir="5400000" algn="t" rotWithShape="0">
              <a:schemeClr val="accent4">
                <a:lumMod val="75000"/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39" name="文本框 38"/>
          <p:cNvSpPr txBox="1"/>
          <p:nvPr>
            <p:custDataLst>
              <p:tags r:id="rId20"/>
            </p:custDataLst>
          </p:nvPr>
        </p:nvSpPr>
        <p:spPr>
          <a:xfrm>
            <a:off x="6925151" y="3821430"/>
            <a:ext cx="1763078" cy="1746885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湿地矢量数据；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点化湿地数据；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已完成分析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40" name="圆角矩形 39"/>
          <p:cNvSpPr/>
          <p:nvPr>
            <p:custDataLst>
              <p:tags r:id="rId21"/>
            </p:custDataLst>
          </p:nvPr>
        </p:nvSpPr>
        <p:spPr>
          <a:xfrm>
            <a:off x="6927056" y="2899410"/>
            <a:ext cx="1759268" cy="342900"/>
          </a:xfrm>
          <a:prstGeom prst="roundRect">
            <a:avLst>
              <a:gd name="adj" fmla="val 50000"/>
            </a:avLst>
          </a:prstGeom>
          <a:gradFill>
            <a:gsLst>
              <a:gs pos="20000">
                <a:schemeClr val="accent4">
                  <a:alpha val="100000"/>
                </a:schemeClr>
              </a:gs>
              <a:gs pos="100000">
                <a:schemeClr val="accent4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effectLst>
            <a:outerShdw blurRad="177800" dist="114300" dir="5400000" algn="t" rotWithShape="0">
              <a:schemeClr val="accent4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湿地密度</a:t>
            </a:r>
            <a:endParaRPr lang="zh-CN" altLang="en-US" sz="135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22"/>
            </p:custDataLst>
          </p:nvPr>
        </p:nvSpPr>
        <p:spPr>
          <a:xfrm>
            <a:off x="6929914" y="3334703"/>
            <a:ext cx="1753553" cy="35147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accent4"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结构性因子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accent4">
                  <a:alpha val="33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42" name="图片 41" descr="343439383331313b343532303032343bb7a2b2bcb9dcc0ed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7698581" y="2329815"/>
            <a:ext cx="216218" cy="216218"/>
          </a:xfrm>
          <a:prstGeom prst="rect">
            <a:avLst/>
          </a:prstGeom>
          <a:solidFill>
            <a:srgbClr val="FFFFFF"/>
          </a:solidFill>
          <a:effectLst/>
        </p:spPr>
      </p:pic>
      <p:sp>
        <p:nvSpPr>
          <p:cNvPr id="43" name="椭圆 42"/>
          <p:cNvSpPr/>
          <p:nvPr>
            <p:custDataLst>
              <p:tags r:id="rId26"/>
            </p:custDataLst>
          </p:nvPr>
        </p:nvSpPr>
        <p:spPr>
          <a:xfrm>
            <a:off x="1096328" y="2193131"/>
            <a:ext cx="491490" cy="49149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60000"/>
                </a:schemeClr>
              </a:gs>
            </a:gsLst>
            <a:lin ang="13500000" scaled="0"/>
          </a:gradFill>
          <a:ln>
            <a:noFill/>
          </a:ln>
          <a:effectLst>
            <a:outerShdw blurRad="165100" dist="76200" dir="5400000" algn="t" rotWithShape="0">
              <a:schemeClr val="accent1">
                <a:lumMod val="75000"/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44" name="文本框 43"/>
          <p:cNvSpPr txBox="1"/>
          <p:nvPr>
            <p:custDataLst>
              <p:tags r:id="rId27"/>
            </p:custDataLst>
          </p:nvPr>
        </p:nvSpPr>
        <p:spPr>
          <a:xfrm>
            <a:off x="460534" y="3820001"/>
            <a:ext cx="1763078" cy="17497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p>
            <a:pPr indent="0" algn="ctr" fontAlgn="auto">
              <a:lnSpc>
                <a:spcPct val="150000"/>
              </a:lnSpc>
            </a:pP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OSM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提取公园点数据；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矢量点数据；</a:t>
            </a:r>
            <a:endParaRPr lang="en-US" altLang="zh-CN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gis_osm_landuse_a_free_1.shp</a:t>
            </a:r>
            <a:endParaRPr lang="en-US" altLang="zh-CN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已完成分析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45" name="圆角矩形 44"/>
          <p:cNvSpPr/>
          <p:nvPr>
            <p:custDataLst>
              <p:tags r:id="rId28"/>
            </p:custDataLst>
          </p:nvPr>
        </p:nvSpPr>
        <p:spPr>
          <a:xfrm>
            <a:off x="462439" y="2900363"/>
            <a:ext cx="1759268" cy="342900"/>
          </a:xfrm>
          <a:prstGeom prst="roundRect">
            <a:avLst>
              <a:gd name="adj" fmla="val 50000"/>
            </a:avLst>
          </a:prstGeom>
          <a:gradFill>
            <a:gsLst>
              <a:gs pos="20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effectLst>
            <a:outerShdw blurRad="177800" dist="114300" dir="5400000" algn="t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公园密度</a:t>
            </a:r>
            <a:endParaRPr lang="zh-CN" altLang="en-US" sz="135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29"/>
            </p:custDataLst>
          </p:nvPr>
        </p:nvSpPr>
        <p:spPr>
          <a:xfrm>
            <a:off x="462915" y="3334703"/>
            <a:ext cx="1758315" cy="35147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accent1">
                    <a:alpha val="33000"/>
                  </a:schemeClr>
                </a:solidFill>
                <a:latin typeface="+mn-ea"/>
                <a:sym typeface="+mn-ea"/>
              </a:rPr>
              <a:t>结构性因子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accent1">
                  <a:alpha val="33000"/>
                </a:schemeClr>
              </a:solidFill>
              <a:latin typeface="+mn-ea"/>
              <a:sym typeface="+mn-ea"/>
            </a:endParaRPr>
          </a:p>
        </p:txBody>
      </p:sp>
      <p:pic>
        <p:nvPicPr>
          <p:cNvPr id="47" name="图片 46" descr="343439383331313b343532303032383bbfcdbba7b9dcc0ed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>
            <a:extLs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247299" y="2344579"/>
            <a:ext cx="189071" cy="189071"/>
          </a:xfrm>
          <a:prstGeom prst="rect">
            <a:avLst/>
          </a:prstGeom>
          <a:solidFill>
            <a:schemeClr val="accent1"/>
          </a:solidFill>
          <a:effectLst/>
        </p:spPr>
      </p:pic>
    </p:spTree>
    <p:custDataLst>
      <p:tags r:id="rId3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需求因子</a:t>
            </a:r>
            <a:endParaRPr>
              <a:sym typeface="+mn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2"/>
            </p:custDataLst>
          </p:nvPr>
        </p:nvCxnSpPr>
        <p:spPr>
          <a:xfrm>
            <a:off x="2419350" y="2362676"/>
            <a:ext cx="0" cy="303466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  <a:alpha val="1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>
            <p:custDataLst>
              <p:tags r:id="rId3"/>
            </p:custDataLst>
          </p:nvPr>
        </p:nvCxnSpPr>
        <p:spPr>
          <a:xfrm>
            <a:off x="4573905" y="2362676"/>
            <a:ext cx="0" cy="303466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  <a:alpha val="1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4"/>
            </p:custDataLst>
          </p:nvPr>
        </p:nvCxnSpPr>
        <p:spPr>
          <a:xfrm>
            <a:off x="6729413" y="2362676"/>
            <a:ext cx="0" cy="303466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  <a:alpha val="1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椭圆 21"/>
          <p:cNvSpPr/>
          <p:nvPr>
            <p:custDataLst>
              <p:tags r:id="rId5"/>
            </p:custDataLst>
          </p:nvPr>
        </p:nvSpPr>
        <p:spPr>
          <a:xfrm>
            <a:off x="5405914" y="2195036"/>
            <a:ext cx="491490" cy="491490"/>
          </a:xfrm>
          <a:prstGeom prst="ellipse">
            <a:avLst/>
          </a:prstGeom>
          <a:gradFill>
            <a:gsLst>
              <a:gs pos="0">
                <a:schemeClr val="accent3">
                  <a:alpha val="100000"/>
                </a:schemeClr>
              </a:gs>
              <a:gs pos="100000">
                <a:schemeClr val="accent3">
                  <a:lumMod val="60000"/>
                  <a:lumOff val="40000"/>
                  <a:alpha val="60000"/>
                </a:schemeClr>
              </a:gs>
            </a:gsLst>
            <a:lin ang="13500000" scaled="0"/>
          </a:gradFill>
          <a:ln>
            <a:noFill/>
          </a:ln>
          <a:effectLst>
            <a:outerShdw blurRad="165100" dist="76200" dir="5400000" algn="t" rotWithShape="0">
              <a:schemeClr val="accent3">
                <a:lumMod val="75000"/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6"/>
            </p:custDataLst>
          </p:nvPr>
        </p:nvSpPr>
        <p:spPr>
          <a:xfrm>
            <a:off x="4770120" y="3820001"/>
            <a:ext cx="1763078" cy="174974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人口栅格数据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栅格数据</a:t>
            </a: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1km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分辨；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标准化</a:t>
            </a: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+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重分类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已完成分析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29" name="圆角矩形 28"/>
          <p:cNvSpPr/>
          <p:nvPr>
            <p:custDataLst>
              <p:tags r:id="rId7"/>
            </p:custDataLst>
          </p:nvPr>
        </p:nvSpPr>
        <p:spPr>
          <a:xfrm>
            <a:off x="4772025" y="2902268"/>
            <a:ext cx="1759268" cy="342900"/>
          </a:xfrm>
          <a:prstGeom prst="roundRect">
            <a:avLst>
              <a:gd name="adj" fmla="val 50000"/>
            </a:avLst>
          </a:prstGeom>
          <a:gradFill>
            <a:gsLst>
              <a:gs pos="29000">
                <a:schemeClr val="accent3">
                  <a:alpha val="100000"/>
                </a:schemeClr>
              </a:gs>
              <a:gs pos="100000">
                <a:schemeClr val="accent3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effectLst>
            <a:outerShdw blurRad="177800" dist="114300" dir="5400000" algn="t" rotWithShape="0">
              <a:schemeClr val="accent3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60</a:t>
            </a:r>
            <a:r>
              <a:rPr lang="zh-CN" altLang="en-US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岁以上人口密度</a:t>
            </a:r>
            <a:endParaRPr lang="zh-CN" altLang="en-US" sz="135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8"/>
            </p:custDataLst>
          </p:nvPr>
        </p:nvSpPr>
        <p:spPr>
          <a:xfrm>
            <a:off x="4769644" y="3334703"/>
            <a:ext cx="1764030" cy="35147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accent3"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结构性因子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accent3">
                  <a:alpha val="33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31" name="图片 30" descr="343439383331313b343532303031393bd2b5bca8b9dcc0ed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57361" y="2346008"/>
            <a:ext cx="189071" cy="189071"/>
          </a:xfrm>
          <a:prstGeom prst="rect">
            <a:avLst/>
          </a:prstGeom>
          <a:solidFill>
            <a:srgbClr val="FFFFFF"/>
          </a:solidFill>
          <a:effectLst/>
        </p:spPr>
      </p:pic>
      <p:sp>
        <p:nvSpPr>
          <p:cNvPr id="32" name="椭圆 31"/>
          <p:cNvSpPr/>
          <p:nvPr>
            <p:custDataLst>
              <p:tags r:id="rId12"/>
            </p:custDataLst>
          </p:nvPr>
        </p:nvSpPr>
        <p:spPr>
          <a:xfrm>
            <a:off x="3250883" y="2193131"/>
            <a:ext cx="491490" cy="491490"/>
          </a:xfrm>
          <a:prstGeom prst="ellipse">
            <a:avLst/>
          </a:pr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60000"/>
                </a:schemeClr>
              </a:gs>
            </a:gsLst>
            <a:lin ang="13500000" scaled="0"/>
          </a:gradFill>
          <a:ln>
            <a:noFill/>
          </a:ln>
          <a:effectLst>
            <a:outerShdw blurRad="165100" dist="76200" dir="5400000" algn="t" rotWithShape="0">
              <a:schemeClr val="accent2">
                <a:lumMod val="75000"/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34" name="文本框 33"/>
          <p:cNvSpPr txBox="1"/>
          <p:nvPr>
            <p:custDataLst>
              <p:tags r:id="rId13"/>
            </p:custDataLst>
          </p:nvPr>
        </p:nvSpPr>
        <p:spPr>
          <a:xfrm>
            <a:off x="2615089" y="3820001"/>
            <a:ext cx="1763078" cy="174974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人口栅格数据；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栅格数据</a:t>
            </a: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1km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分辨；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标准化</a:t>
            </a: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+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重分类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en-US" altLang="zh-CN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已完成分析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5" name="圆角矩形 34"/>
          <p:cNvSpPr/>
          <p:nvPr>
            <p:custDataLst>
              <p:tags r:id="rId14"/>
            </p:custDataLst>
          </p:nvPr>
        </p:nvSpPr>
        <p:spPr>
          <a:xfrm>
            <a:off x="2616994" y="2900363"/>
            <a:ext cx="1759268" cy="342900"/>
          </a:xfrm>
          <a:prstGeom prst="roundRect">
            <a:avLst>
              <a:gd name="adj" fmla="val 50000"/>
            </a:avLst>
          </a:prstGeom>
          <a:gradFill>
            <a:gsLst>
              <a:gs pos="20000">
                <a:schemeClr val="accent2">
                  <a:alpha val="95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effectLst>
            <a:outerShdw blurRad="177800" dist="114300" dir="5400000" algn="t" rotWithShape="0">
              <a:schemeClr val="accent2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15</a:t>
            </a:r>
            <a:r>
              <a:rPr lang="zh-CN" altLang="en-US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岁以下人口</a:t>
            </a:r>
            <a:r>
              <a:rPr lang="zh-CN" altLang="en-US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密度</a:t>
            </a:r>
            <a:endParaRPr lang="zh-CN" altLang="en-US" sz="135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15"/>
            </p:custDataLst>
          </p:nvPr>
        </p:nvSpPr>
        <p:spPr>
          <a:xfrm>
            <a:off x="2616041" y="3334703"/>
            <a:ext cx="1761649" cy="35147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accent2"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结构性因子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accent2">
                  <a:alpha val="33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37" name="图片 36" descr="343439383331313b343532303032373bbfcdbba7b5b5b0b8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402330" y="2344579"/>
            <a:ext cx="189071" cy="189071"/>
          </a:xfrm>
          <a:prstGeom prst="rect">
            <a:avLst/>
          </a:prstGeom>
          <a:solidFill>
            <a:srgbClr val="FFFFFF"/>
          </a:solidFill>
          <a:effectLst/>
        </p:spPr>
      </p:pic>
      <p:sp>
        <p:nvSpPr>
          <p:cNvPr id="38" name="椭圆 37"/>
          <p:cNvSpPr/>
          <p:nvPr>
            <p:custDataLst>
              <p:tags r:id="rId19"/>
            </p:custDataLst>
          </p:nvPr>
        </p:nvSpPr>
        <p:spPr>
          <a:xfrm>
            <a:off x="7560945" y="2192179"/>
            <a:ext cx="491490" cy="491490"/>
          </a:xfrm>
          <a:prstGeom prst="ellipse">
            <a:avLst/>
          </a:prstGeom>
          <a:gradFill>
            <a:gsLst>
              <a:gs pos="0">
                <a:schemeClr val="accent4">
                  <a:alpha val="100000"/>
                </a:schemeClr>
              </a:gs>
              <a:gs pos="100000">
                <a:schemeClr val="accent4">
                  <a:lumMod val="60000"/>
                  <a:lumOff val="40000"/>
                  <a:alpha val="73000"/>
                </a:schemeClr>
              </a:gs>
            </a:gsLst>
            <a:lin ang="13500000" scaled="0"/>
          </a:gradFill>
          <a:ln>
            <a:noFill/>
          </a:ln>
          <a:effectLst>
            <a:outerShdw blurRad="165100" dist="76200" dir="5400000" algn="t" rotWithShape="0">
              <a:schemeClr val="accent4">
                <a:lumMod val="75000"/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39" name="文本框 38"/>
          <p:cNvSpPr txBox="1"/>
          <p:nvPr>
            <p:custDataLst>
              <p:tags r:id="rId20"/>
            </p:custDataLst>
          </p:nvPr>
        </p:nvSpPr>
        <p:spPr>
          <a:xfrm>
            <a:off x="6925151" y="3821430"/>
            <a:ext cx="1763078" cy="1746885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p>
            <a:pPr indent="0" algn="ctr" fontAlgn="auto">
              <a:lnSpc>
                <a:spcPct val="150000"/>
              </a:lnSpc>
            </a:pP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19-23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年海平面上升月均值栅格数据；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dt_global_twosat_phy_l4_201901_vDT2024-M01.nc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已完成分析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40" name="圆角矩形 39"/>
          <p:cNvSpPr/>
          <p:nvPr>
            <p:custDataLst>
              <p:tags r:id="rId21"/>
            </p:custDataLst>
          </p:nvPr>
        </p:nvSpPr>
        <p:spPr>
          <a:xfrm>
            <a:off x="6927056" y="2899410"/>
            <a:ext cx="1759268" cy="342900"/>
          </a:xfrm>
          <a:prstGeom prst="roundRect">
            <a:avLst>
              <a:gd name="adj" fmla="val 50000"/>
            </a:avLst>
          </a:prstGeom>
          <a:gradFill>
            <a:gsLst>
              <a:gs pos="20000">
                <a:schemeClr val="accent4">
                  <a:alpha val="100000"/>
                </a:schemeClr>
              </a:gs>
              <a:gs pos="100000">
                <a:schemeClr val="accent4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effectLst>
            <a:outerShdw blurRad="177800" dist="114300" dir="5400000" algn="t" rotWithShape="0">
              <a:schemeClr val="accent4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海平面上升</a:t>
            </a:r>
            <a:endParaRPr lang="zh-CN" altLang="en-US" sz="135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22"/>
            </p:custDataLst>
          </p:nvPr>
        </p:nvSpPr>
        <p:spPr>
          <a:xfrm>
            <a:off x="6929914" y="3334703"/>
            <a:ext cx="1753553" cy="35147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accent4"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结构性因子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accent4">
                  <a:alpha val="33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42" name="图片 41" descr="343439383331313b343532303032343bb7a2b2bcb9dcc0ed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7698581" y="2329815"/>
            <a:ext cx="216218" cy="216218"/>
          </a:xfrm>
          <a:prstGeom prst="rect">
            <a:avLst/>
          </a:prstGeom>
          <a:solidFill>
            <a:srgbClr val="FFFFFF"/>
          </a:solidFill>
          <a:effectLst/>
        </p:spPr>
      </p:pic>
      <p:sp>
        <p:nvSpPr>
          <p:cNvPr id="43" name="椭圆 42"/>
          <p:cNvSpPr/>
          <p:nvPr>
            <p:custDataLst>
              <p:tags r:id="rId26"/>
            </p:custDataLst>
          </p:nvPr>
        </p:nvSpPr>
        <p:spPr>
          <a:xfrm>
            <a:off x="1096328" y="2193131"/>
            <a:ext cx="491490" cy="49149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60000"/>
                </a:schemeClr>
              </a:gs>
            </a:gsLst>
            <a:lin ang="13500000" scaled="0"/>
          </a:gradFill>
          <a:ln>
            <a:noFill/>
          </a:ln>
          <a:effectLst>
            <a:outerShdw blurRad="165100" dist="76200" dir="5400000" algn="t" rotWithShape="0">
              <a:schemeClr val="accent1">
                <a:lumMod val="75000"/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44" name="文本框 43"/>
          <p:cNvSpPr txBox="1"/>
          <p:nvPr>
            <p:custDataLst>
              <p:tags r:id="rId27"/>
            </p:custDataLst>
          </p:nvPr>
        </p:nvSpPr>
        <p:spPr>
          <a:xfrm>
            <a:off x="460534" y="3820001"/>
            <a:ext cx="1763078" cy="174974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p>
            <a:pPr indent="0" algn="ctr" fontAlgn="auto">
              <a:lnSpc>
                <a:spcPct val="150000"/>
              </a:lnSpc>
            </a:pP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GDP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栅格数据；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rast_adm1_gdp_perCapita_1990_2022.tif</a:t>
            </a:r>
            <a:endParaRPr lang="en-US" altLang="zh-CN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en-US" altLang="zh-CN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已完成分析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45" name="圆角矩形 44"/>
          <p:cNvSpPr/>
          <p:nvPr>
            <p:custDataLst>
              <p:tags r:id="rId28"/>
            </p:custDataLst>
          </p:nvPr>
        </p:nvSpPr>
        <p:spPr>
          <a:xfrm>
            <a:off x="462439" y="2900363"/>
            <a:ext cx="1759268" cy="342900"/>
          </a:xfrm>
          <a:prstGeom prst="roundRect">
            <a:avLst>
              <a:gd name="adj" fmla="val 50000"/>
            </a:avLst>
          </a:prstGeom>
          <a:gradFill>
            <a:gsLst>
              <a:gs pos="20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effectLst>
            <a:outerShdw blurRad="177800" dist="114300" dir="5400000" algn="t" rotWithShape="0">
              <a:schemeClr val="accent1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GDP</a:t>
            </a:r>
            <a:endParaRPr lang="zh-CN" altLang="en-US" sz="135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29"/>
            </p:custDataLst>
          </p:nvPr>
        </p:nvSpPr>
        <p:spPr>
          <a:xfrm>
            <a:off x="462915" y="3334703"/>
            <a:ext cx="1758315" cy="35147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accent1">
                    <a:alpha val="33000"/>
                  </a:schemeClr>
                </a:solidFill>
                <a:latin typeface="+mn-ea"/>
                <a:sym typeface="+mn-ea"/>
              </a:rPr>
              <a:t>非结构性因子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accent1">
                  <a:alpha val="33000"/>
                </a:schemeClr>
              </a:solidFill>
              <a:latin typeface="+mn-ea"/>
              <a:sym typeface="+mn-ea"/>
            </a:endParaRPr>
          </a:p>
        </p:txBody>
      </p:sp>
      <p:pic>
        <p:nvPicPr>
          <p:cNvPr id="47" name="图片 46" descr="343439383331313b343532303032383bbfcdbba7b9dcc0ed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>
            <a:extLs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247299" y="2344579"/>
            <a:ext cx="189071" cy="189071"/>
          </a:xfrm>
          <a:prstGeom prst="rect">
            <a:avLst/>
          </a:prstGeom>
          <a:solidFill>
            <a:schemeClr val="accent1"/>
          </a:solidFill>
          <a:effectLst/>
        </p:spPr>
      </p:pic>
    </p:spTree>
    <p:custDataLst>
      <p:tags r:id="rId3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>
                <a:sym typeface="+mn-ea"/>
              </a:rPr>
              <a:t>其他因子</a:t>
            </a:r>
            <a:endParaRPr>
              <a:sym typeface="+mn-ea"/>
            </a:endParaRPr>
          </a:p>
        </p:txBody>
      </p:sp>
      <p:cxnSp>
        <p:nvCxnSpPr>
          <p:cNvPr id="8" name="直接连接符 7"/>
          <p:cNvCxnSpPr/>
          <p:nvPr>
            <p:custDataLst>
              <p:tags r:id="rId2"/>
            </p:custDataLst>
          </p:nvPr>
        </p:nvCxnSpPr>
        <p:spPr>
          <a:xfrm>
            <a:off x="3575050" y="2479516"/>
            <a:ext cx="0" cy="303466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  <a:alpha val="1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3"/>
            </p:custDataLst>
          </p:nvPr>
        </p:nvCxnSpPr>
        <p:spPr>
          <a:xfrm>
            <a:off x="5730558" y="2479516"/>
            <a:ext cx="0" cy="3034665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  <a:alpha val="1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椭圆 21"/>
          <p:cNvSpPr/>
          <p:nvPr>
            <p:custDataLst>
              <p:tags r:id="rId4"/>
            </p:custDataLst>
          </p:nvPr>
        </p:nvSpPr>
        <p:spPr>
          <a:xfrm>
            <a:off x="4407059" y="2311876"/>
            <a:ext cx="491490" cy="491490"/>
          </a:xfrm>
          <a:prstGeom prst="ellipse">
            <a:avLst/>
          </a:prstGeom>
          <a:gradFill>
            <a:gsLst>
              <a:gs pos="0">
                <a:schemeClr val="accent3">
                  <a:alpha val="100000"/>
                </a:schemeClr>
              </a:gs>
              <a:gs pos="100000">
                <a:schemeClr val="accent3">
                  <a:lumMod val="60000"/>
                  <a:lumOff val="40000"/>
                  <a:alpha val="60000"/>
                </a:schemeClr>
              </a:gs>
            </a:gsLst>
            <a:lin ang="13500000" scaled="0"/>
          </a:gradFill>
          <a:ln>
            <a:noFill/>
          </a:ln>
          <a:effectLst>
            <a:outerShdw blurRad="165100" dist="76200" dir="5400000" algn="t" rotWithShape="0">
              <a:schemeClr val="accent3">
                <a:lumMod val="75000"/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5"/>
            </p:custDataLst>
          </p:nvPr>
        </p:nvSpPr>
        <p:spPr>
          <a:xfrm>
            <a:off x="3771265" y="3936841"/>
            <a:ext cx="1763078" cy="174974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新增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未进行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29" name="圆角矩形 28"/>
          <p:cNvSpPr/>
          <p:nvPr>
            <p:custDataLst>
              <p:tags r:id="rId6"/>
            </p:custDataLst>
          </p:nvPr>
        </p:nvSpPr>
        <p:spPr>
          <a:xfrm>
            <a:off x="3773170" y="3019108"/>
            <a:ext cx="1759268" cy="342900"/>
          </a:xfrm>
          <a:prstGeom prst="roundRect">
            <a:avLst>
              <a:gd name="adj" fmla="val 50000"/>
            </a:avLst>
          </a:prstGeom>
          <a:gradFill>
            <a:gsLst>
              <a:gs pos="29000">
                <a:schemeClr val="accent3">
                  <a:alpha val="100000"/>
                </a:schemeClr>
              </a:gs>
              <a:gs pos="100000">
                <a:schemeClr val="accent3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effectLst>
            <a:outerShdw blurRad="177800" dist="114300" dir="5400000" algn="t" rotWithShape="0">
              <a:schemeClr val="accent3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典型城市</a:t>
            </a:r>
            <a:endParaRPr lang="zh-CN" altLang="en-US" sz="135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7"/>
            </p:custDataLst>
          </p:nvPr>
        </p:nvSpPr>
        <p:spPr>
          <a:xfrm>
            <a:off x="3770789" y="3451543"/>
            <a:ext cx="1764030" cy="35147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accent1">
                    <a:lumMod val="75000"/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结构性</a:t>
            </a:r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供给因子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accent3">
                  <a:alpha val="33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31" name="图片 30" descr="343439383331313b343532303031393bd2b5bca8b9dcc0ed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558506" y="2462848"/>
            <a:ext cx="189071" cy="189071"/>
          </a:xfrm>
          <a:prstGeom prst="rect">
            <a:avLst/>
          </a:prstGeom>
          <a:solidFill>
            <a:srgbClr val="FFFFFF"/>
          </a:solidFill>
          <a:effectLst/>
        </p:spPr>
      </p:pic>
      <p:sp>
        <p:nvSpPr>
          <p:cNvPr id="32" name="椭圆 31"/>
          <p:cNvSpPr/>
          <p:nvPr>
            <p:custDataLst>
              <p:tags r:id="rId11"/>
            </p:custDataLst>
          </p:nvPr>
        </p:nvSpPr>
        <p:spPr>
          <a:xfrm>
            <a:off x="2252028" y="2309971"/>
            <a:ext cx="491490" cy="491490"/>
          </a:xfrm>
          <a:prstGeom prst="ellipse">
            <a:avLst/>
          </a:pr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60000"/>
                </a:schemeClr>
              </a:gs>
            </a:gsLst>
            <a:lin ang="13500000" scaled="0"/>
          </a:gradFill>
          <a:ln>
            <a:noFill/>
          </a:ln>
          <a:effectLst>
            <a:outerShdw blurRad="165100" dist="76200" dir="5400000" algn="t" rotWithShape="0">
              <a:schemeClr val="accent2">
                <a:lumMod val="75000"/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34" name="文本框 33"/>
          <p:cNvSpPr txBox="1"/>
          <p:nvPr>
            <p:custDataLst>
              <p:tags r:id="rId12"/>
            </p:custDataLst>
          </p:nvPr>
        </p:nvSpPr>
        <p:spPr>
          <a:xfrm>
            <a:off x="1616234" y="3936841"/>
            <a:ext cx="1763078" cy="174974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东南亚</a:t>
            </a: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11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国政策整理完成；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整理出</a:t>
            </a:r>
            <a:r>
              <a:rPr lang="en-US" altLang="zh-CN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Excel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表格并统计出省级行政单位政策数量；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已完成</a:t>
            </a: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分析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35" name="圆角矩形 34"/>
          <p:cNvSpPr/>
          <p:nvPr>
            <p:custDataLst>
              <p:tags r:id="rId13"/>
            </p:custDataLst>
          </p:nvPr>
        </p:nvSpPr>
        <p:spPr>
          <a:xfrm>
            <a:off x="1618139" y="3017203"/>
            <a:ext cx="1759268" cy="342900"/>
          </a:xfrm>
          <a:prstGeom prst="roundRect">
            <a:avLst>
              <a:gd name="adj" fmla="val 50000"/>
            </a:avLst>
          </a:prstGeom>
          <a:gradFill>
            <a:gsLst>
              <a:gs pos="20000">
                <a:schemeClr val="accent2">
                  <a:alpha val="95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effectLst>
            <a:outerShdw blurRad="177800" dist="114300" dir="5400000" algn="t" rotWithShape="0">
              <a:schemeClr val="accent2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政策数量</a:t>
            </a:r>
            <a:endParaRPr lang="zh-CN" altLang="en-US" sz="135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14"/>
            </p:custDataLst>
          </p:nvPr>
        </p:nvSpPr>
        <p:spPr>
          <a:xfrm>
            <a:off x="1617186" y="3451543"/>
            <a:ext cx="1761649" cy="35147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 fontScale="90000"/>
          </a:bodyPr>
          <a:p>
            <a:pPr algn="ctr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accent1">
                    <a:lumMod val="75000"/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非结构性</a:t>
            </a:r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tx1"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供给因子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accent2">
                  <a:alpha val="33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37" name="图片 36" descr="343439383331313b343532303032373bbfcdbba7b5b5b0b8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403475" y="2461419"/>
            <a:ext cx="189071" cy="189071"/>
          </a:xfrm>
          <a:prstGeom prst="rect">
            <a:avLst/>
          </a:prstGeom>
          <a:solidFill>
            <a:srgbClr val="FFFFFF"/>
          </a:solidFill>
          <a:effectLst/>
        </p:spPr>
      </p:pic>
      <p:sp>
        <p:nvSpPr>
          <p:cNvPr id="38" name="椭圆 37"/>
          <p:cNvSpPr/>
          <p:nvPr>
            <p:custDataLst>
              <p:tags r:id="rId18"/>
            </p:custDataLst>
          </p:nvPr>
        </p:nvSpPr>
        <p:spPr>
          <a:xfrm>
            <a:off x="6562090" y="2309019"/>
            <a:ext cx="491490" cy="491490"/>
          </a:xfrm>
          <a:prstGeom prst="ellipse">
            <a:avLst/>
          </a:prstGeom>
          <a:gradFill>
            <a:gsLst>
              <a:gs pos="0">
                <a:schemeClr val="accent4">
                  <a:alpha val="100000"/>
                </a:schemeClr>
              </a:gs>
              <a:gs pos="100000">
                <a:schemeClr val="accent4">
                  <a:lumMod val="60000"/>
                  <a:lumOff val="40000"/>
                  <a:alpha val="73000"/>
                </a:schemeClr>
              </a:gs>
            </a:gsLst>
            <a:lin ang="13500000" scaled="0"/>
          </a:gradFill>
          <a:ln>
            <a:noFill/>
          </a:ln>
          <a:effectLst>
            <a:outerShdw blurRad="165100" dist="76200" dir="5400000" algn="t" rotWithShape="0">
              <a:schemeClr val="accent4">
                <a:lumMod val="75000"/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39" name="文本框 38"/>
          <p:cNvSpPr txBox="1"/>
          <p:nvPr>
            <p:custDataLst>
              <p:tags r:id="rId19"/>
            </p:custDataLst>
          </p:nvPr>
        </p:nvSpPr>
        <p:spPr>
          <a:xfrm>
            <a:off x="5926296" y="3938270"/>
            <a:ext cx="1763078" cy="1746885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新增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  <a:p>
            <a:pPr indent="0" algn="ctr" fontAlgn="auto">
              <a:lnSpc>
                <a:spcPct val="150000"/>
              </a:lnSpc>
            </a:pPr>
            <a:r>
              <a:rPr lang="zh-CN" altLang="en-US" sz="12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  <a:sym typeface="+mn-ea"/>
              </a:rPr>
              <a:t>未进行</a:t>
            </a:r>
            <a:endParaRPr lang="zh-CN" altLang="en-US" sz="12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ea typeface="+mn-ea"/>
              <a:sym typeface="+mn-ea"/>
            </a:endParaRPr>
          </a:p>
        </p:txBody>
      </p:sp>
      <p:sp>
        <p:nvSpPr>
          <p:cNvPr id="40" name="圆角矩形 39"/>
          <p:cNvSpPr/>
          <p:nvPr>
            <p:custDataLst>
              <p:tags r:id="rId20"/>
            </p:custDataLst>
          </p:nvPr>
        </p:nvSpPr>
        <p:spPr>
          <a:xfrm>
            <a:off x="5928201" y="3016250"/>
            <a:ext cx="1759268" cy="342900"/>
          </a:xfrm>
          <a:prstGeom prst="roundRect">
            <a:avLst>
              <a:gd name="adj" fmla="val 50000"/>
            </a:avLst>
          </a:prstGeom>
          <a:gradFill>
            <a:gsLst>
              <a:gs pos="20000">
                <a:schemeClr val="accent4">
                  <a:alpha val="100000"/>
                </a:schemeClr>
              </a:gs>
              <a:gs pos="100000">
                <a:schemeClr val="accent4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effectLst>
            <a:outerShdw blurRad="177800" dist="114300" dir="5400000" algn="t" rotWithShape="0">
              <a:schemeClr val="accent4">
                <a:lumMod val="75000"/>
                <a:alpha val="10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 sz="1350" b="1">
                <a:solidFill>
                  <a:srgbClr val="FFFFFF"/>
                </a:solidFill>
                <a:latin typeface="+mn-ea"/>
                <a:cs typeface="+mn-ea"/>
                <a:sym typeface="+mn-ea"/>
              </a:rPr>
              <a:t>典型案例</a:t>
            </a:r>
            <a:endParaRPr lang="zh-CN" altLang="en-US" sz="1350" b="1">
              <a:solidFill>
                <a:srgbClr val="FFFFFF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21"/>
            </p:custDataLst>
          </p:nvPr>
        </p:nvSpPr>
        <p:spPr>
          <a:xfrm>
            <a:off x="5931059" y="3451543"/>
            <a:ext cx="1753553" cy="35147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ctr"/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accent1">
                    <a:lumMod val="75000"/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结构性</a:t>
            </a:r>
            <a:r>
              <a:rPr lang="zh-CN" altLang="en-US" b="1" kern="0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  <a:alpha val="33000"/>
                  </a:schemeClr>
                </a:solidFill>
                <a:latin typeface="+mn-ea"/>
                <a:cs typeface="+mn-ea"/>
                <a:sym typeface="+mn-ea"/>
              </a:rPr>
              <a:t>供给因子</a:t>
            </a:r>
            <a:endParaRPr lang="zh-CN" altLang="en-US" b="1" kern="0" dirty="0">
              <a:ln>
                <a:noFill/>
                <a:prstDash val="sysDot"/>
              </a:ln>
              <a:solidFill>
                <a:schemeClr val="accent4">
                  <a:alpha val="33000"/>
                </a:schemeClr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42" name="图片 41" descr="343439383331313b343532303032343bb7a2b2bcb9dcc0ed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23">
            <a:extLs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6699726" y="2446655"/>
            <a:ext cx="216218" cy="216218"/>
          </a:xfrm>
          <a:prstGeom prst="rect">
            <a:avLst/>
          </a:prstGeom>
          <a:solidFill>
            <a:srgbClr val="FFFFFF"/>
          </a:solidFill>
          <a:effectLst/>
        </p:spPr>
      </p:pic>
    </p:spTree>
    <p:custDataLst>
      <p:tags r:id="rId2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2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公园密度分析_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561715" y="260350"/>
            <a:ext cx="2019935" cy="33274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000">
                <a:solidFill>
                  <a:schemeClr val="tx1"/>
                </a:solidFill>
              </a:rPr>
              <a:t>公园密度</a:t>
            </a:r>
            <a:endParaRPr lang="zh-CN" altLang="en-US" sz="2000">
              <a:solidFill>
                <a:schemeClr val="tx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2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C:/Users/26390/Desktop/供需因子终极数据/水体分析/河网密度省级分析_01.png河网密度省级分析_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" b="3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561715" y="260350"/>
            <a:ext cx="2019935" cy="33274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000">
                <a:solidFill>
                  <a:schemeClr val="tx1"/>
                </a:solidFill>
              </a:rPr>
              <a:t>河流密度</a:t>
            </a:r>
            <a:endParaRPr lang="zh-CN" altLang="en-US" sz="2000">
              <a:solidFill>
                <a:schemeClr val="tx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2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C:/Users/26390/Desktop/供需因子终极数据/湿地分析/湿地密度省级分析_01.png湿地密度省级分析_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" b="3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561715" y="260350"/>
            <a:ext cx="2019935" cy="33274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000">
                <a:solidFill>
                  <a:schemeClr val="tx1"/>
                </a:solidFill>
              </a:rPr>
              <a:t>湿地密度</a:t>
            </a:r>
            <a:endParaRPr lang="zh-CN" altLang="en-US" sz="2000">
              <a:solidFill>
                <a:schemeClr val="tx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2"/>
            <p:custDataLst>
              <p:tags r:id="rId1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标题 3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 fontScale="90000"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7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endParaRPr>
              <a:sym typeface="+mn-ea"/>
            </a:endParaRPr>
          </a:p>
        </p:txBody>
      </p:sp>
      <p:pic>
        <p:nvPicPr>
          <p:cNvPr id="6" name="图片 5" descr="C:/Users/26390/Desktop/供需因子终极数据/NDVI分析/NDVI省级分析_01.pngNDVI省级分析_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" b="3"/>
          <a:stretch>
            <a:fillRect/>
          </a:stretch>
        </p:blipFill>
        <p:spPr>
          <a:xfrm>
            <a:off x="0" y="0"/>
            <a:ext cx="9144000" cy="6465570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3561715" y="260350"/>
            <a:ext cx="2019935" cy="33274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tx1"/>
                </a:solidFill>
              </a:rPr>
              <a:t>NDVI</a:t>
            </a:r>
            <a:r>
              <a:rPr lang="zh-CN" altLang="en-US" sz="2000">
                <a:solidFill>
                  <a:schemeClr val="tx1"/>
                </a:solidFill>
              </a:rPr>
              <a:t>分析</a:t>
            </a:r>
            <a:endParaRPr lang="zh-CN" altLang="en-US" sz="2000">
              <a:solidFill>
                <a:schemeClr val="tx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101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3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4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3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5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6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7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8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9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9"/>
</p:tagLst>
</file>

<file path=ppt/tags/tag111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2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3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4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5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6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7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8"/>
</p:tagLst>
</file>

<file path=ppt/tags/tag119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9"/>
</p:tagLst>
</file>

<file path=ppt/tags/tag12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9"/>
</p:tagLst>
</file>

<file path=ppt/tags/tag120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1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2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24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125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126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7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8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9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标题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1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30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</p:tagLst>
</file>

<file path=ppt/tags/tag131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标题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132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</p:tagLst>
</file>

<file path=ppt/tags/tag133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4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5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3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38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9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140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1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2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3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4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408"/>
</p:tagLst>
</file>

<file path=ppt/tags/tag145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6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7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8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41"/>
</p:tagLst>
</file>

<file path=ppt/tags/tag149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0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1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153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4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5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6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7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8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编辑母版标题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9"/>
</p:tagLst>
</file>

<file path=ppt/tags/tag16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0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6"/>
</p:tagLst>
</file>

<file path=ppt/tags/tag161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2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3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4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8"/>
</p:tagLst>
</file>

<file path=ppt/tags/tag165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6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8616"/>
</p:tagLst>
</file>

<file path=ppt/tags/tag168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TEMPLATE_CATEGORY" val="custom"/>
  <p:tag name="KSO_WM_TEMPLATE_INDEX" val="20238616"/>
</p:tagLst>
</file>

<file path=ppt/tags/tag169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0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1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2.xml><?xml version="1.0" encoding="utf-8"?>
<p:tagLst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8616"/>
  <p:tag name="KSO_WM_TEMPLATE_CATEGORY" val="custom"/>
  <p:tag name="KSO_WM_TEMPLATE_MASTER_TYPE" val="0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BEAUTIFY_FLAG" val="#wm#"/>
</p:tagLst>
</file>

<file path=ppt/tags/tag17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</p:tagLst>
</file>

<file path=ppt/tags/tag17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17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3.0"/>
</p:tagLst>
</file>

<file path=ppt/tags/tag18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3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*i*8"/>
  <p:tag name="KSO_WM_UNIT_LAYERLEVEL" val="1"/>
  <p:tag name="KSO_WM_TAG_VERSION" val="3.0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9"/>
  <p:tag name="KSO_WM_UNIT_LAYERLEVEL" val="1"/>
  <p:tag name="KSO_WM_TAG_VERSION" val="3.0"/>
  <p:tag name="KSO_WM_BEAUTIFY_FLAG" val="#wm#"/>
  <p:tag name="KSO_WM_UNIT_TYPE" val="i"/>
  <p:tag name="KSO_WM_UNIT_INDEX" val="9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0"/>
  <p:tag name="KSO_WM_UNIT_LAYERLEVEL" val="1"/>
  <p:tag name="KSO_WM_TAG_VERSION" val="3.0"/>
  <p:tag name="KSO_WM_BEAUTIFY_FLAG" val="#wm#"/>
  <p:tag name="KSO_WM_UNIT_TYPE" val="i"/>
  <p:tag name="KSO_WM_UNIT_INDEX" val="10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*i*11"/>
  <p:tag name="KSO_WM_UNIT_LAYERLEVEL" val="1"/>
  <p:tag name="KSO_WM_TAG_VERSION" val="3.0"/>
  <p:tag name="KSO_WM_BEAUTIFY_FLAG" val="#wm#"/>
</p:tagLst>
</file>

<file path=ppt/tags/tag184.xml><?xml version="1.0" encoding="utf-8"?>
<p:tagLst xmlns:p="http://schemas.openxmlformats.org/presentationml/2006/main">
  <p:tag name="KSO_WM_UNIT_ISCONTENTSTITLE" val="0"/>
  <p:tag name="KSO_WM_UNIT_ISNUMDGMTITLE" val="0"/>
  <p:tag name="KSO_WM_UNIT_PRESET_TEXT" val=" 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CONTENT_GROUP_TYPE" val="contentchip"/>
</p:tagLst>
</file>

<file path=ppt/tags/tag18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&#10;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1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1"/>
  <p:tag name="KSO_WM_UNIT_TEXT_LAYER_COUNT" val="1"/>
</p:tagLst>
</file>

<file path=ppt/tags/tag19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9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19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19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</p:tagLst>
</file>

<file path=ppt/tags/tag19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3*i*4"/>
  <p:tag name="KSO_WM_UNIT_LAYERLEVEL" val="1"/>
  <p:tag name="KSO_WM_TAG_VERSION" val="3.0"/>
</p:tagLst>
</file>

<file path=ppt/tags/tag19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3*i*5"/>
  <p:tag name="KSO_WM_UNIT_LAYERLEVEL" val="1"/>
  <p:tag name="KSO_WM_TAG_VERSION" val="3.0"/>
</p:tagLst>
</file>

<file path=ppt/tags/tag2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3*i*6"/>
  <p:tag name="KSO_WM_UNIT_LAYERLEVEL" val="1"/>
  <p:tag name="KSO_WM_TAG_VERSION" val="3.0"/>
</p:tagLst>
</file>

<file path=ppt/tags/tag201.xml><?xml version="1.0" encoding="utf-8"?>
<p:tagLst xmlns:p="http://schemas.openxmlformats.org/presentationml/2006/main">
  <p:tag name="KSO_WM_UNIT_ISCONTENTSTITLE" val="1"/>
  <p:tag name="KSO_WM_UNIT_ISNUMDGMTITLE" val="0"/>
  <p:tag name="KSO_WM_UNIT_PRESET_TEXT" val="CONTENTS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3*i*7"/>
  <p:tag name="KSO_WM_UNIT_LAYERLEVEL" val="1"/>
  <p:tag name="KSO_WM_TAG_VERSION" val="3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8"/>
  <p:tag name="KSO_WM_UNIT_LAYERLEVEL" val="1"/>
  <p:tag name="KSO_WM_TAG_VERSION" val="3.0"/>
  <p:tag name="KSO_WM_BEAUTIFY_FLAG" val="#wm#"/>
  <p:tag name="KSO_WM_UNIT_TYPE" val="i"/>
  <p:tag name="KSO_WM_UNIT_INDEX" val="8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9"/>
  <p:tag name="KSO_WM_UNIT_LAYERLEVEL" val="1"/>
  <p:tag name="KSO_WM_TAG_VERSION" val="3.0"/>
  <p:tag name="KSO_WM_BEAUTIFY_FLAG" val="#wm#"/>
  <p:tag name="KSO_WM_UNIT_TYPE" val="i"/>
  <p:tag name="KSO_WM_UNIT_INDEX" val="9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21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211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212.xml><?xml version="1.0" encoding="utf-8"?>
<p:tagLst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CONTENT_GROUP_TYPE" val="contentchip"/>
</p:tagLst>
</file>

<file path=ppt/tags/tag21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TYPE" val="i"/>
  <p:tag name="KSO_WM_UNIT_INDEX" val="4"/>
</p:tagLst>
</file>

<file path=ppt/tags/tag21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3.0"/>
  <p:tag name="KSO_WM_UNIT_TYPE" val="i"/>
  <p:tag name="KSO_WM_UNIT_INDEX" val="5"/>
</p:tagLst>
</file>

<file path=ppt/tags/tag2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6"/>
  <p:tag name="KSO_WM_UNIT_LAYERLEVEL" val="1"/>
  <p:tag name="KSO_WM_TAG_VERSION" val="3.0"/>
  <p:tag name="KSO_WM_UNIT_TYPE" val="i"/>
  <p:tag name="KSO_WM_UNIT_INDEX" val="6"/>
</p:tagLst>
</file>

<file path=ppt/tags/tag21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7"/>
  <p:tag name="KSO_WM_UNIT_LAYERLEVEL" val="1"/>
  <p:tag name="KSO_WM_TAG_VERSION" val="3.0"/>
  <p:tag name="KSO_WM_UNIT_TYPE" val="i"/>
  <p:tag name="KSO_WM_UNIT_INDEX" val="7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8"/>
  <p:tag name="KSO_WM_UNIT_LAYERLEVEL" val="1"/>
  <p:tag name="KSO_WM_TAG_VERSION" val="3.0"/>
  <p:tag name="KSO_WM_BEAUTIFY_FLAG" val="#wm#"/>
  <p:tag name="KSO_WM_UNIT_TYPE" val="i"/>
  <p:tag name="KSO_WM_UNIT_INDEX" val="8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9"/>
  <p:tag name="KSO_WM_UNIT_LAYERLEVEL" val="1"/>
  <p:tag name="KSO_WM_TAG_VERSION" val="3.0"/>
  <p:tag name="KSO_WM_BEAUTIFY_FLAG" val="#wm#"/>
  <p:tag name="KSO_WM_UNIT_TYPE" val="i"/>
  <p:tag name="KSO_WM_UNIT_INDEX" val="9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0"/>
  <p:tag name="KSO_WM_UNIT_LAYERLEVEL" val="1"/>
  <p:tag name="KSO_WM_TAG_VERSION" val="3.0"/>
  <p:tag name="KSO_WM_BEAUTIFY_FLAG" val="#wm#"/>
  <p:tag name="KSO_WM_UNIT_TYPE" val="i"/>
  <p:tag name="KSO_WM_UNIT_INDEX" val="10"/>
</p:tagLst>
</file>

<file path=ppt/tags/tag22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22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225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2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23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30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23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232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233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37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9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4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4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选择预设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CONTENT_GROUP_TYPE" val="titlestyle"/>
</p:tagLst>
</file>

<file path=ppt/tags/tag249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25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25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3.0"/>
  <p:tag name="KSO_WM_UNIT_TYPE" val="i"/>
  <p:tag name="KSO_WM_UNIT_INDEX" val="5"/>
</p:tagLst>
</file>

<file path=ppt/tags/tag25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6"/>
  <p:tag name="KSO_WM_UNIT_LAYERLEVEL" val="1"/>
  <p:tag name="KSO_WM_TAG_VERSION" val="3.0"/>
  <p:tag name="KSO_WM_UNIT_TYPE" val="i"/>
  <p:tag name="KSO_WM_UNIT_INDEX" val="6"/>
</p:tagLst>
</file>

<file path=ppt/tags/tag25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7"/>
  <p:tag name="KSO_WM_UNIT_LAYERLEVEL" val="1"/>
  <p:tag name="KSO_WM_TAG_VERSION" val="3.0"/>
  <p:tag name="KSO_WM_UNIT_TYPE" val="i"/>
  <p:tag name="KSO_WM_UNIT_INDEX" val="7"/>
</p:tagLst>
</file>

<file path=ppt/tags/tag26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6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8"/>
  <p:tag name="KSO_WM_UNIT_LAYERLEVEL" val="1"/>
  <p:tag name="KSO_WM_TAG_VERSION" val="3.0"/>
  <p:tag name="KSO_WM_UNIT_TYPE" val="i"/>
  <p:tag name="KSO_WM_UNIT_INDEX" val="8"/>
</p:tagLst>
</file>

<file path=ppt/tags/tag261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9"/>
  <p:tag name="KSO_WM_UNIT_LAYERLEVEL" val="1"/>
  <p:tag name="KSO_WM_TAG_VERSION" val="3.0"/>
  <p:tag name="KSO_WM_BEAUTIFY_FLAG" val="#wm#"/>
  <p:tag name="KSO_WM_UNIT_TYPE" val="i"/>
  <p:tag name="KSO_WM_UNIT_INDEX" val="9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0"/>
  <p:tag name="KSO_WM_UNIT_LAYERLEVEL" val="1"/>
  <p:tag name="KSO_WM_TAG_VERSION" val="3.0"/>
  <p:tag name="KSO_WM_BEAUTIFY_FLAG" val="#wm#"/>
  <p:tag name="KSO_WM_UNIT_TYPE" val="i"/>
  <p:tag name="KSO_WM_UNIT_INDEX" val="10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1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1"/>
  <p:tag name="KSO_WM_UNIT_TEXT_LAYER_COUNT" val="1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UNIT_TEXT_LAYER_COUNT" val="1"/>
  <p:tag name="KSO_WM_TEMPLATE_CATEGORY" val="custom"/>
  <p:tag name="KSO_WM_TEMPLATE_INDEX" val="20230313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313"/>
</p:tagLst>
</file>

<file path=ppt/tags/tag273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313"/>
  <p:tag name="KSO_WM_TEMPLATE_THUMBS_INDEX" val="1、9"/>
</p:tagLst>
</file>

<file path=ppt/tags/tag27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313_1*b*1"/>
  <p:tag name="KSO_WM_TEMPLATE_CATEGORY" val="custom"/>
  <p:tag name="KSO_WM_TEMPLATE_INDEX" val="20230313"/>
  <p:tag name="KSO_WM_UNIT_LAYERLEVEL" val="1"/>
  <p:tag name="KSO_WM_TAG_VERSION" val="3.0"/>
  <p:tag name="KSO_WM_BEAUTIFY_FLAG" val="#wm#"/>
  <p:tag name="KSO_WM_UNIT_CONTENT_GROUP_TYPE" val="contentchip"/>
  <p:tag name="KSO_WM_UNIT_TEXT_TYPE" val="1"/>
  <p:tag name="KSO_WM_UNIT_PRESET_TEXT" val=" WPS,a click to unlimited possibilities"/>
</p:tagLst>
</file>

<file path=ppt/tags/tag2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3_1*a*1"/>
  <p:tag name="KSO_WM_TEMPLATE_CATEGORY" val="custom"/>
  <p:tag name="KSO_WM_TEMPLATE_INDEX" val="20230313"/>
  <p:tag name="KSO_WM_UNIT_LAYERLEVEL" val="1"/>
  <p:tag name="KSO_WM_TAG_VERSION" val="3.0"/>
  <p:tag name="KSO_WM_BEAUTIFY_FLAG" val="#wm#"/>
  <p:tag name="KSO_WM_UNIT_TEXT_TYPE" val="1"/>
  <p:tag name="KSO_WM_UNIT_PRESET_TEXT" val="单击此处&#10;添加文档标题"/>
</p:tagLst>
</file>

<file path=ppt/tags/tag276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TEMPLATE_CATEGORY" val="custom"/>
  <p:tag name="KSO_WM_TEMPLATE_INDEX" val="20230313"/>
  <p:tag name="KSO_WM_UNIT_LAYERLEVEL" val="1"/>
  <p:tag name="KSO_WM_TAG_VERSION" val="3.0"/>
  <p:tag name="KSO_WM_BEAUTIFY_FLAG" val="#wm#"/>
  <p:tag name="KSO_WM_UNIT_CONTENT_GROUP_TYPE" val="contentchip"/>
  <p:tag name="KSO_WM_UNIT_TEXT_LAYER_COUNT" val="1"/>
  <p:tag name="KSO_WM_UNIT_PRESET_TEXT_INDEX" val="-1"/>
  <p:tag name="KSO_WM_UNIT_PRESET_TEXT_LEN" val="0"/>
  <p:tag name="KSO_WM_UNIT_PRESET_TEXT" val="署名占位符"/>
</p:tagLst>
</file>

<file path=ppt/tags/tag277.xml><?xml version="1.0" encoding="utf-8"?>
<p:tagLst xmlns:p="http://schemas.openxmlformats.org/presentationml/2006/main">
  <p:tag name="KSO_WM_SLIDE_ID" val="custom20230313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313"/>
  <p:tag name="KSO_WM_SLIDE_LAYOUT" val="a_b_f"/>
  <p:tag name="KSO_WM_SLIDE_LAYOUT_CNT" val="1_1_1"/>
  <p:tag name="KSO_WM_TEMPLATE_THUMBS_INDEX" val="1、9"/>
  <p:tag name="KSO_WM_SLIDE_CONTENT_AREA" val="{&quot;left&quot;:&quot;82.85&quot;,&quot;top&quot;:&quot;134.25&quot;,&quot;width&quot;:&quot;522.85&quot;,&quot;height&quot;:&quot;252.35&quot;}"/>
  <p:tag name="KSO_WM_SLIDE_THEME_ID" val="3303401"/>
  <p:tag name="KSO_WM_SLIDE_THEME_NAME" val="典雅线条之美主题"/>
</p:tagLst>
</file>

<file path=ppt/tags/tag27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3_7*a*1"/>
  <p:tag name="KSO_WM_TEMPLATE_CATEGORY" val="custom"/>
  <p:tag name="KSO_WM_TEMPLATE_INDEX" val="20230313"/>
  <p:tag name="KSO_WM_UNIT_LAYERLEVEL" val="1"/>
  <p:tag name="KSO_WM_TAG_VERSION" val="3.0"/>
  <p:tag name="KSO_WM_BEAUTIFY_FLAG" val="#wm#"/>
  <p:tag name="KSO_WM_UNIT_CONTENT_GROUP_TYPE" val="contentchip"/>
  <p:tag name="KSO_WM_UNIT_TEXT_TYPE" val="1"/>
  <p:tag name="KSO_WM_UNIT_PRESET_TEXT" val="添加章节标题"/>
</p:tagLst>
</file>

<file path=ppt/tags/tag279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313_7*e*1"/>
  <p:tag name="KSO_WM_TEMPLATE_CATEGORY" val="custom"/>
  <p:tag name="KSO_WM_TEMPLATE_INDEX" val="20230313"/>
  <p:tag name="KSO_WM_UNIT_LAYERLEVEL" val="1"/>
  <p:tag name="KSO_WM_TAG_VERSION" val="3.0"/>
  <p:tag name="KSO_WM_BEAUTIFY_FLAG" val="#wm#"/>
  <p:tag name="KSO_WM_UNIT_CONTENT_GROUP_TYPE" val="contentchip"/>
  <p:tag name="KSO_WM_UNIT_PRESET_TEXT_INDEX" val="-1"/>
  <p:tag name="KSO_WM_UNIT_PRESET_TEXT_LEN" val="0"/>
</p:tagLst>
</file>

<file path=ppt/tags/tag28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80.xml><?xml version="1.0" encoding="utf-8"?>
<p:tagLst xmlns:p="http://schemas.openxmlformats.org/presentationml/2006/main">
  <p:tag name="KSO_WM_SLIDE_ID" val="custom20230313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313"/>
  <p:tag name="KSO_WM_SLIDE_LAYOUT" val="a_e"/>
  <p:tag name="KSO_WM_SLIDE_LAYOUT_CNT" val="1_1"/>
  <p:tag name="KSO_WM_SLIDE_TYPE" val="sectionTitle"/>
  <p:tag name="KSO_WM_SLIDE_SUBTYPE" val="pureTxt"/>
  <p:tag name="KSO_WM_SLIDE_CONTENT_AREA" val="{&quot;left&quot;:&quot;217.65&quot;,&quot;top&quot;:&quot;134.25&quot;,&quot;width&quot;:&quot;522.85&quot;,&quot;height&quot;:&quot;252.35&quot;}"/>
  <p:tag name="KSO_WM_SLIDE_THEME_ID" val="3303401"/>
  <p:tag name="KSO_WM_SLIDE_THEME_NAME" val="典雅线条之美主题"/>
</p:tagLst>
</file>

<file path=ppt/tags/tag28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10"/>
  <p:tag name="KSO_WM_DIAGRAM_GROUP_CODE" val="l1-1"/>
  <p:tag name="KSO_WM_UNIT_TEXT_TYPE" val="1"/>
  <p:tag name="KSO_WM_UNIT_PRESET_TEXT" val="正文页-预设标题"/>
  <p:tag name="KSO_WM_UNIT_TEXT_FILL_FORE_SCHEMECOLOR_INDEX" val="13"/>
  <p:tag name="KSO_WM_UNIT_TEXT_FILL_TYPE" val="1"/>
  <p:tag name="KSO_WM_UNIT_USESOURCEFORMAT_APPLY" val="0"/>
  <p:tag name="KSO_WM_UNIT_CONTENT_GROUP_TYPE" val="titlestyle"/>
</p:tagLst>
</file>

<file path=ppt/tags/tag282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40492957_1*l_h_i*1_2_3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LINE_FORE_SCHEMECOLOR_INDEX" val="1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solidLine&quot;:{&quot;brightness&quot;:0.3499999940395355,&quot;colorType&quot;:1,&quot;foreColorIndex&quot;:13,&quot;transparency&quot;:0.85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283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40492957_1*l_h_i*1_3_3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LINE_FORE_SCHEMECOLOR_INDEX" val="1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solidLine&quot;:{&quot;brightness&quot;:0.3499999940395355,&quot;colorType&quot;:1,&quot;foreColorIndex&quot;:13,&quot;transparency&quot;:0.85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284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40492957_1*l_h_i*1_4_3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LINE_FORE_SCHEMECOLOR_INDEX" val="1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solidLine&quot;:{&quot;brightness&quot;:0.3499999940395355,&quot;colorType&quot;:1,&quot;foreColorIndex&quot;:13,&quot;transparency&quot;:0.85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285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40492957_1*l_h_i*1_3_2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7,&quot;pos&quot;:0,&quot;transparency&quot;:0},{&quot;brightness&quot;:0.4000000059604645,&quot;colorType&quot;:1,&quot;foreColorIndex&quot;:7,&quot;pos&quot;:1,&quot;transparency&quot;:0.4000000059604645}],&quot;type&quot;:3},&quot;glow&quot;:{&quot;colorType&quot;:0},&quot;line&quot;:{&quot;type&quot;:0},&quot;shadow&quot;:{&quot;brightness&quot;:-0.25,&quot;colorType&quot;:1,&quot;foreColorIndex&quot;:7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286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40492957_1*l_h_f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文本内容，简明扼要地阐述您的观点。根据需要可酌情增减文字，以便观者准确地理解您传达的思想"/>
  <p:tag name="KSO_WM_UNIT_USESOURCEFORMAT_APPLY" val="0"/>
</p:tagLst>
</file>

<file path=ppt/tags/tag287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40492957_1*l_h_a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7,&quot;pos&quot;:0.28999999165534973,&quot;transparency&quot;:0},{&quot;brightness&quot;:0.4000000059604645,&quot;colorType&quot;:1,&quot;foreColorIndex&quot;:7,&quot;pos&quot;:1,&quot;transparency&quot;:0}],&quot;type&quot;:3},&quot;glow&quot;:{&quot;colorType&quot;:0},&quot;line&quot;:{&quot;type&quot;:0},&quot;shadow&quot;:{&quot;brightness&quot;:-0.25,&quot;colorType&quot;:1,&quot;foreColorIndex&quot;:7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SHADOW_SCHEMECOLOR_INDEX" val="7"/>
  <p:tag name="KSO_WM_UNIT_USESOURCEFORMAT_APPLY" val="0"/>
</p:tagLst>
</file>

<file path=ppt/tags/tag288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40492957_1*l_h_i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.670000016689300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89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70*7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3_1"/>
  <p:tag name="KSO_WM_UNIT_ID" val="diagram40492957_1*l_h_x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29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90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40492957_1*l_h_i*1_2_2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6,&quot;pos&quot;:0,&quot;transparency&quot;:0},{&quot;brightness&quot;:0.4000000059604645,&quot;colorType&quot;:1,&quot;foreColorIndex&quot;:6,&quot;pos&quot;:1,&quot;transparency&quot;:0.4000000059604645}],&quot;type&quot;:3},&quot;glow&quot;:{&quot;colorType&quot;:0},&quot;line&quot;:{&quot;type&quot;:0},&quot;shadow&quot;:{&quot;brightness&quot;:-0.25,&quot;colorType&quot;:1,&quot;foreColorIndex&quot;:6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6"/>
  <p:tag name="KSO_WM_UNIT_TEXT_FILL_FORE_SCHEMECOLOR_INDEX" val="2"/>
  <p:tag name="KSO_WM_UNIT_TEXT_FILL_TYPE" val="1"/>
  <p:tag name="KSO_WM_UNIT_USESOURCEFORMAT_APPLY" val="0"/>
</p:tagLst>
</file>

<file path=ppt/tags/tag291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SUBTYPE" val="a"/>
  <p:tag name="KSO_WM_UNIT_TEXT_LAYER_COUNT" val="1"/>
  <p:tag name="KSO_WM_UNIT_NOCLEAR" val="0"/>
  <p:tag name="KSO_WM_UNIT_VALUE" val="6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40492957_1*l_h_f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简明扼要地阐述您的观点。根据需要可酌情增减文字，以便观者准确地理解您传达的思想。单击此处添加文本具体内容"/>
  <p:tag name="KSO_WM_UNIT_USESOURCEFORMAT_APPLY" val="0"/>
</p:tagLst>
</file>

<file path=ppt/tags/tag292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40492957_1*l_h_a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VALUE" val="9"/>
  <p:tag name="KSO_WM_UNIT_FILL_TYPE" val="3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6,&quot;pos&quot;:0.20000000298023224,&quot;transparency&quot;:0.05000000074505806},{&quot;brightness&quot;:0.4000000059604645,&quot;colorType&quot;:1,&quot;foreColorIndex&quot;:6,&quot;pos&quot;:1,&quot;transparency&quot;:0}],&quot;type&quot;:3},&quot;glow&quot;:{&quot;colorType&quot;:0},&quot;line&quot;:{&quot;type&quot;:0},&quot;shadow&quot;:{&quot;brightness&quot;:-0.25,&quot;colorType&quot;:1,&quot;foreColorIndex&quot;:6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项标题"/>
  <p:tag name="KSO_WM_UNIT_SHADOW_SCHEMECOLOR_INDEX" val="6"/>
  <p:tag name="KSO_WM_UNIT_USESOURCEFORMAT_APPLY" val="0"/>
</p:tagLst>
</file>

<file path=ppt/tags/tag293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40492957_1*l_h_i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6,&quot;transparency&quot;:0.670000016689300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94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70*7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2_1"/>
  <p:tag name="KSO_WM_UNIT_ID" val="diagram40492957_1*l_h_x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295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40492957_1*l_h_i*1_4_2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8,&quot;pos&quot;:0,&quot;transparency&quot;:0},{&quot;brightness&quot;:0.4000000059604645,&quot;colorType&quot;:1,&quot;foreColorIndex&quot;:8,&quot;pos&quot;:1,&quot;transparency&quot;:0.27000001072883606}],&quot;type&quot;:3},&quot;glow&quot;:{&quot;colorType&quot;:0},&quot;line&quot;:{&quot;type&quot;:0},&quot;shadow&quot;:{&quot;brightness&quot;:-0.25,&quot;colorType&quot;:1,&quot;foreColorIndex&quot;:8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8"/>
  <p:tag name="KSO_WM_UNIT_TEXT_FILL_FORE_SCHEMECOLOR_INDEX" val="2"/>
  <p:tag name="KSO_WM_UNIT_TEXT_FILL_TYPE" val="1"/>
  <p:tag name="KSO_WM_UNIT_USESOURCEFORMAT_APPLY" val="0"/>
</p:tagLst>
</file>

<file path=ppt/tags/tag296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40492957_1*l_h_f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简明扼要地阐述您的观点。根据需要可酌情增减文字，以便观者准确地理解您传达的思想。单击此处添加文本具体内容"/>
  <p:tag name="KSO_WM_UNIT_USESOURCEFORMAT_APPLY" val="0"/>
</p:tagLst>
</file>

<file path=ppt/tags/tag297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40492957_1*l_h_a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8,&quot;pos&quot;:0.20000000298023224,&quot;transparency&quot;:0},{&quot;brightness&quot;:0.4000000059604645,&quot;colorType&quot;:1,&quot;foreColorIndex&quot;:8,&quot;pos&quot;:1,&quot;transparency&quot;:0}],&quot;type&quot;:3},&quot;glow&quot;:{&quot;colorType&quot;:0},&quot;line&quot;:{&quot;type&quot;:0},&quot;shadow&quot;:{&quot;brightness&quot;:-0.25,&quot;colorType&quot;:1,&quot;foreColorIndex&quot;:8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标题"/>
  <p:tag name="KSO_WM_UNIT_SHADOW_SCHEMECOLOR_INDEX" val="8"/>
  <p:tag name="KSO_WM_UNIT_USESOURCEFORMAT_APPLY" val="0"/>
</p:tagLst>
</file>

<file path=ppt/tags/tag298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40492957_1*l_h_i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8,&quot;transparency&quot;:0.670000016689300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299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80*8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4_1"/>
  <p:tag name="KSO_WM_UNIT_ID" val="diagram40492957_1*l_h_x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0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00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40492957_1*l_h_i*1_1_2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5,&quot;pos&quot;:0,&quot;transparency&quot;:0},{&quot;brightness&quot;:0.4000000059604645,&quot;colorType&quot;:1,&quot;foreColorIndex&quot;:5,&quot;pos&quot;:1,&quot;transparency&quot;:0.4000000059604645}],&quot;type&quot;:3},&quot;glow&quot;:{&quot;colorType&quot;:0},&quot;line&quot;:{&quot;type&quot;:0},&quot;shadow&quot;:{&quot;brightness&quot;:-0.25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301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40492957_1*l_h_f*1_1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VALUE" val="66"/>
  <p:tag name="KSO_WM_UNIT_TEXT_FILL_FORE_SCHEMECOLOR_INDEX" val="1"/>
  <p:tag name="KSO_WM_UNIT_TEXT_FILL_TYPE" val="1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文本具体内容，简明扼要地阐述您的观点。根据需要可酌情增减文字，以便观者准确地理解您传达的思想"/>
  <p:tag name="KSO_WM_UNIT_USESOURCEFORMAT_APPLY" val="0"/>
</p:tagLst>
</file>

<file path=ppt/tags/tag302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40492957_1*l_h_a*1_1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5,&quot;pos&quot;:0.20000000298023224,&quot;transparency&quot;:0},{&quot;brightness&quot;:0.4000000059604645,&quot;colorType&quot;:1,&quot;foreColorIndex&quot;:5,&quot;pos&quot;:1,&quot;transparency&quot;:0}],&quot;type&quot;:3},&quot;glow&quot;:{&quot;colorType&quot;:0},&quot;line&quot;:{&quot;type&quot;:0},&quot;shadow&quot;:{&quot;brightness&quot;:-0.25,&quot;colorType&quot;:1,&quot;foreColorIndex&quot;:5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标题"/>
  <p:tag name="KSO_WM_UNIT_SHADOW_SCHEMECOLOR_INDEX" val="5"/>
  <p:tag name="KSO_WM_UNIT_USESOURCEFORMAT_APPLY" val="0"/>
</p:tagLst>
</file>

<file path=ppt/tags/tag303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40492957_1*l_h_i*1_1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.670000016689300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04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70*7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1_1"/>
  <p:tag name="KSO_WM_UNIT_ID" val="diagram40492957_1*l_h_x*1_1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05.xml><?xml version="1.0" encoding="utf-8"?>
<p:tagLst xmlns:p="http://schemas.openxmlformats.org/presentationml/2006/main"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BEAUTIFY_FLAG" val="#wm#"/>
  <p:tag name="KSO_WM_TEMPLATE_CATEGORY" val="custom"/>
  <p:tag name="KSO_WM_TEMPLATE_INDEX" val="20230313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DIAGRAM_GROUP_CODE" val="l1-1"/>
  <p:tag name="KSO_WM_SLIDE_DIAGTYPE" val="l"/>
  <p:tag name="KSO_WM_SLIDE_LAYOUT_NAME" val="标题和内容"/>
</p:tagLst>
</file>

<file path=ppt/tags/tag3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10"/>
  <p:tag name="KSO_WM_DIAGRAM_GROUP_CODE" val="l1-1"/>
  <p:tag name="KSO_WM_UNIT_TEXT_TYPE" val="1"/>
  <p:tag name="KSO_WM_UNIT_PRESET_TEXT" val="正文页-预设标题"/>
  <p:tag name="KSO_WM_UNIT_TEXT_FILL_FORE_SCHEMECOLOR_INDEX" val="13"/>
  <p:tag name="KSO_WM_UNIT_TEXT_FILL_TYPE" val="1"/>
  <p:tag name="KSO_WM_UNIT_USESOURCEFORMAT_APPLY" val="0"/>
  <p:tag name="KSO_WM_UNIT_CONTENT_GROUP_TYPE" val="titlestyle"/>
</p:tagLst>
</file>

<file path=ppt/tags/tag307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40492957_1*l_h_i*1_2_3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LINE_FORE_SCHEMECOLOR_INDEX" val="1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solidLine&quot;:{&quot;brightness&quot;:0.3499999940395355,&quot;colorType&quot;:1,&quot;foreColorIndex&quot;:13,&quot;transparency&quot;:0.85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308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40492957_1*l_h_i*1_3_3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LINE_FORE_SCHEMECOLOR_INDEX" val="1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solidLine&quot;:{&quot;brightness&quot;:0.3499999940395355,&quot;colorType&quot;:1,&quot;foreColorIndex&quot;:13,&quot;transparency&quot;:0.85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309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40492957_1*l_h_i*1_4_3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LINE_FORE_SCHEMECOLOR_INDEX" val="1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solidLine&quot;:{&quot;brightness&quot;:0.3499999940395355,&quot;colorType&quot;:1,&quot;foreColorIndex&quot;:13,&quot;transparency&quot;:0.85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31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10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40492957_1*l_h_i*1_3_2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7,&quot;pos&quot;:0,&quot;transparency&quot;:0},{&quot;brightness&quot;:0.4000000059604645,&quot;colorType&quot;:1,&quot;foreColorIndex&quot;:7,&quot;pos&quot;:1,&quot;transparency&quot;:0.4000000059604645}],&quot;type&quot;:3},&quot;glow&quot;:{&quot;colorType&quot;:0},&quot;line&quot;:{&quot;type&quot;:0},&quot;shadow&quot;:{&quot;brightness&quot;:-0.25,&quot;colorType&quot;:1,&quot;foreColorIndex&quot;:7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311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40492957_1*l_h_f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文本内容，简明扼要地阐述您的观点。根据需要可酌情增减文字，以便观者准确地理解您传达的思想"/>
  <p:tag name="KSO_WM_UNIT_USESOURCEFORMAT_APPLY" val="0"/>
</p:tagLst>
</file>

<file path=ppt/tags/tag312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40492957_1*l_h_a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7,&quot;pos&quot;:0.28999999165534973,&quot;transparency&quot;:0},{&quot;brightness&quot;:0.4000000059604645,&quot;colorType&quot;:1,&quot;foreColorIndex&quot;:7,&quot;pos&quot;:1,&quot;transparency&quot;:0}],&quot;type&quot;:3},&quot;glow&quot;:{&quot;colorType&quot;:0},&quot;line&quot;:{&quot;type&quot;:0},&quot;shadow&quot;:{&quot;brightness&quot;:-0.25,&quot;colorType&quot;:1,&quot;foreColorIndex&quot;:7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SHADOW_SCHEMECOLOR_INDEX" val="7"/>
  <p:tag name="KSO_WM_UNIT_USESOURCEFORMAT_APPLY" val="0"/>
</p:tagLst>
</file>

<file path=ppt/tags/tag313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40492957_1*l_h_i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.670000016689300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14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70*7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3_1"/>
  <p:tag name="KSO_WM_UNIT_ID" val="diagram40492957_1*l_h_x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15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40492957_1*l_h_i*1_2_2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6,&quot;pos&quot;:0,&quot;transparency&quot;:0},{&quot;brightness&quot;:0.4000000059604645,&quot;colorType&quot;:1,&quot;foreColorIndex&quot;:6,&quot;pos&quot;:1,&quot;transparency&quot;:0.4000000059604645}],&quot;type&quot;:3},&quot;glow&quot;:{&quot;colorType&quot;:0},&quot;line&quot;:{&quot;type&quot;:0},&quot;shadow&quot;:{&quot;brightness&quot;:-0.25,&quot;colorType&quot;:1,&quot;foreColorIndex&quot;:6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6"/>
  <p:tag name="KSO_WM_UNIT_TEXT_FILL_FORE_SCHEMECOLOR_INDEX" val="2"/>
  <p:tag name="KSO_WM_UNIT_TEXT_FILL_TYPE" val="1"/>
  <p:tag name="KSO_WM_UNIT_USESOURCEFORMAT_APPLY" val="0"/>
</p:tagLst>
</file>

<file path=ppt/tags/tag316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SUBTYPE" val="a"/>
  <p:tag name="KSO_WM_UNIT_TEXT_LAYER_COUNT" val="1"/>
  <p:tag name="KSO_WM_UNIT_NOCLEAR" val="0"/>
  <p:tag name="KSO_WM_UNIT_VALUE" val="6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40492957_1*l_h_f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简明扼要地阐述您的观点。根据需要可酌情增减文字，以便观者准确地理解您传达的思想。单击此处添加文本具体内容"/>
  <p:tag name="KSO_WM_UNIT_USESOURCEFORMAT_APPLY" val="0"/>
</p:tagLst>
</file>

<file path=ppt/tags/tag317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40492957_1*l_h_a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VALUE" val="9"/>
  <p:tag name="KSO_WM_UNIT_FILL_TYPE" val="3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6,&quot;pos&quot;:0.20000000298023224,&quot;transparency&quot;:0.05000000074505806},{&quot;brightness&quot;:0.4000000059604645,&quot;colorType&quot;:1,&quot;foreColorIndex&quot;:6,&quot;pos&quot;:1,&quot;transparency&quot;:0}],&quot;type&quot;:3},&quot;glow&quot;:{&quot;colorType&quot;:0},&quot;line&quot;:{&quot;type&quot;:0},&quot;shadow&quot;:{&quot;brightness&quot;:-0.25,&quot;colorType&quot;:1,&quot;foreColorIndex&quot;:6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项标题"/>
  <p:tag name="KSO_WM_UNIT_SHADOW_SCHEMECOLOR_INDEX" val="6"/>
  <p:tag name="KSO_WM_UNIT_USESOURCEFORMAT_APPLY" val="0"/>
</p:tagLst>
</file>

<file path=ppt/tags/tag318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40492957_1*l_h_i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6,&quot;transparency&quot;:0.670000016689300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19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70*7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2_1"/>
  <p:tag name="KSO_WM_UNIT_ID" val="diagram40492957_1*l_h_x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8"/>
</p:tagLst>
</file>

<file path=ppt/tags/tag320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40492957_1*l_h_i*1_4_2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8,&quot;pos&quot;:0,&quot;transparency&quot;:0},{&quot;brightness&quot;:0.4000000059604645,&quot;colorType&quot;:1,&quot;foreColorIndex&quot;:8,&quot;pos&quot;:1,&quot;transparency&quot;:0.27000001072883606}],&quot;type&quot;:3},&quot;glow&quot;:{&quot;colorType&quot;:0},&quot;line&quot;:{&quot;type&quot;:0},&quot;shadow&quot;:{&quot;brightness&quot;:-0.25,&quot;colorType&quot;:1,&quot;foreColorIndex&quot;:8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8"/>
  <p:tag name="KSO_WM_UNIT_TEXT_FILL_FORE_SCHEMECOLOR_INDEX" val="2"/>
  <p:tag name="KSO_WM_UNIT_TEXT_FILL_TYPE" val="1"/>
  <p:tag name="KSO_WM_UNIT_USESOURCEFORMAT_APPLY" val="0"/>
</p:tagLst>
</file>

<file path=ppt/tags/tag321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40492957_1*l_h_f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简明扼要地阐述您的观点。根据需要可酌情增减文字，以便观者准确地理解您传达的思想。单击此处添加文本具体内容"/>
  <p:tag name="KSO_WM_UNIT_USESOURCEFORMAT_APPLY" val="0"/>
</p:tagLst>
</file>

<file path=ppt/tags/tag322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40492957_1*l_h_a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8,&quot;pos&quot;:0.20000000298023224,&quot;transparency&quot;:0},{&quot;brightness&quot;:0.4000000059604645,&quot;colorType&quot;:1,&quot;foreColorIndex&quot;:8,&quot;pos&quot;:1,&quot;transparency&quot;:0}],&quot;type&quot;:3},&quot;glow&quot;:{&quot;colorType&quot;:0},&quot;line&quot;:{&quot;type&quot;:0},&quot;shadow&quot;:{&quot;brightness&quot;:-0.25,&quot;colorType&quot;:1,&quot;foreColorIndex&quot;:8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标题"/>
  <p:tag name="KSO_WM_UNIT_SHADOW_SCHEMECOLOR_INDEX" val="8"/>
  <p:tag name="KSO_WM_UNIT_USESOURCEFORMAT_APPLY" val="0"/>
</p:tagLst>
</file>

<file path=ppt/tags/tag323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40492957_1*l_h_i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8,&quot;transparency&quot;:0.670000016689300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24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80*8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4_1"/>
  <p:tag name="KSO_WM_UNIT_ID" val="diagram40492957_1*l_h_x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25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40492957_1*l_h_i*1_1_2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5,&quot;pos&quot;:0,&quot;transparency&quot;:0},{&quot;brightness&quot;:0.4000000059604645,&quot;colorType&quot;:1,&quot;foreColorIndex&quot;:5,&quot;pos&quot;:1,&quot;transparency&quot;:0.4000000059604645}],&quot;type&quot;:3},&quot;glow&quot;:{&quot;colorType&quot;:0},&quot;line&quot;:{&quot;type&quot;:0},&quot;shadow&quot;:{&quot;brightness&quot;:-0.25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326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40492957_1*l_h_f*1_1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VALUE" val="66"/>
  <p:tag name="KSO_WM_UNIT_TEXT_FILL_FORE_SCHEMECOLOR_INDEX" val="1"/>
  <p:tag name="KSO_WM_UNIT_TEXT_FILL_TYPE" val="1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文本具体内容，简明扼要地阐述您的观点。根据需要可酌情增减文字，以便观者准确地理解您传达的思想"/>
  <p:tag name="KSO_WM_UNIT_USESOURCEFORMAT_APPLY" val="0"/>
</p:tagLst>
</file>

<file path=ppt/tags/tag327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40492957_1*l_h_a*1_1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5,&quot;pos&quot;:0.20000000298023224,&quot;transparency&quot;:0},{&quot;brightness&quot;:0.4000000059604645,&quot;colorType&quot;:1,&quot;foreColorIndex&quot;:5,&quot;pos&quot;:1,&quot;transparency&quot;:0}],&quot;type&quot;:3},&quot;glow&quot;:{&quot;colorType&quot;:0},&quot;line&quot;:{&quot;type&quot;:0},&quot;shadow&quot;:{&quot;brightness&quot;:-0.25,&quot;colorType&quot;:1,&quot;foreColorIndex&quot;:5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标题"/>
  <p:tag name="KSO_WM_UNIT_SHADOW_SCHEMECOLOR_INDEX" val="5"/>
  <p:tag name="KSO_WM_UNIT_USESOURCEFORMAT_APPLY" val="0"/>
</p:tagLst>
</file>

<file path=ppt/tags/tag328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40492957_1*l_h_i*1_1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.670000016689300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29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70*7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1_1"/>
  <p:tag name="KSO_WM_UNIT_ID" val="diagram40492957_1*l_h_x*1_1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3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9"/>
</p:tagLst>
</file>

<file path=ppt/tags/tag330.xml><?xml version="1.0" encoding="utf-8"?>
<p:tagLst xmlns:p="http://schemas.openxmlformats.org/presentationml/2006/main"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BEAUTIFY_FLAG" val="#wm#"/>
  <p:tag name="KSO_WM_TEMPLATE_CATEGORY" val="custom"/>
  <p:tag name="KSO_WM_TEMPLATE_INDEX" val="20230313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DIAGRAM_GROUP_CODE" val="l1-1"/>
  <p:tag name="KSO_WM_SLIDE_DIAGTYPE" val="l"/>
  <p:tag name="KSO_WM_SLIDE_LAYOUT_NAME" val="标题和内容"/>
</p:tagLst>
</file>

<file path=ppt/tags/tag33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10"/>
  <p:tag name="KSO_WM_DIAGRAM_GROUP_CODE" val="l1-1"/>
  <p:tag name="KSO_WM_UNIT_TEXT_TYPE" val="1"/>
  <p:tag name="KSO_WM_UNIT_PRESET_TEXT" val="正文页-预设标题"/>
  <p:tag name="KSO_WM_UNIT_TEXT_FILL_FORE_SCHEMECOLOR_INDEX" val="13"/>
  <p:tag name="KSO_WM_UNIT_TEXT_FILL_TYPE" val="1"/>
  <p:tag name="KSO_WM_UNIT_USESOURCEFORMAT_APPLY" val="0"/>
  <p:tag name="KSO_WM_UNIT_CONTENT_GROUP_TYPE" val="titlestyle"/>
</p:tagLst>
</file>

<file path=ppt/tags/tag332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40492957_1*l_h_i*1_3_3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LINE_FORE_SCHEMECOLOR_INDEX" val="1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solidLine&quot;:{&quot;brightness&quot;:0.3499999940395355,&quot;colorType&quot;:1,&quot;foreColorIndex&quot;:13,&quot;transparency&quot;:0.85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333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40492957_1*l_h_i*1_4_3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LINE_FORE_SCHEMECOLOR_INDEX" val="1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solidLine&quot;:{&quot;brightness&quot;:0.3499999940395355,&quot;colorType&quot;:1,&quot;foreColorIndex&quot;:13,&quot;transparency&quot;:0.85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ILL_TYPE" val="2"/>
  <p:tag name="KSO_WM_UNIT_USESOURCEFORMAT_APPLY" val="0"/>
</p:tagLst>
</file>

<file path=ppt/tags/tag334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40492957_1*l_h_i*1_3_2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7,&quot;pos&quot;:0,&quot;transparency&quot;:0},{&quot;brightness&quot;:0.4000000059604645,&quot;colorType&quot;:1,&quot;foreColorIndex&quot;:7,&quot;pos&quot;:1,&quot;transparency&quot;:0.4000000059604645}],&quot;type&quot;:3},&quot;glow&quot;:{&quot;colorType&quot;:0},&quot;line&quot;:{&quot;type&quot;:0},&quot;shadow&quot;:{&quot;brightness&quot;:-0.25,&quot;colorType&quot;:1,&quot;foreColorIndex&quot;:7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335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40492957_1*l_h_f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文本内容，简明扼要地阐述您的观点。根据需要可酌情增减文字，以便观者准确地理解您传达的思想"/>
  <p:tag name="KSO_WM_UNIT_USESOURCEFORMAT_APPLY" val="0"/>
</p:tagLst>
</file>

<file path=ppt/tags/tag336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40492957_1*l_h_a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7,&quot;pos&quot;:0.28999999165534973,&quot;transparency&quot;:0},{&quot;brightness&quot;:0.4000000059604645,&quot;colorType&quot;:1,&quot;foreColorIndex&quot;:7,&quot;pos&quot;:1,&quot;transparency&quot;:0}],&quot;type&quot;:3},&quot;glow&quot;:{&quot;colorType&quot;:0},&quot;line&quot;:{&quot;type&quot;:0},&quot;shadow&quot;:{&quot;brightness&quot;:-0.25,&quot;colorType&quot;:1,&quot;foreColorIndex&quot;:7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SHADOW_SCHEMECOLOR_INDEX" val="7"/>
  <p:tag name="KSO_WM_UNIT_USESOURCEFORMAT_APPLY" val="0"/>
</p:tagLst>
</file>

<file path=ppt/tags/tag337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40492957_1*l_h_i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7,&quot;transparency&quot;:0.670000016689300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38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70*7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3_1"/>
  <p:tag name="KSO_WM_UNIT_ID" val="diagram40492957_1*l_h_x*1_3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39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40492957_1*l_h_i*1_2_2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6,&quot;pos&quot;:0,&quot;transparency&quot;:0},{&quot;brightness&quot;:0.4000000059604645,&quot;colorType&quot;:1,&quot;foreColorIndex&quot;:6,&quot;pos&quot;:1,&quot;transparency&quot;:0.4000000059604645}],&quot;type&quot;:3},&quot;glow&quot;:{&quot;colorType&quot;:0},&quot;line&quot;:{&quot;type&quot;:0},&quot;shadow&quot;:{&quot;brightness&quot;:-0.25,&quot;colorType&quot;:1,&quot;foreColorIndex&quot;:6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6"/>
  <p:tag name="KSO_WM_UNIT_TEXT_FILL_FORE_SCHEMECOLOR_INDEX" val="2"/>
  <p:tag name="KSO_WM_UNIT_TEXT_FILL_TYPE" val="1"/>
  <p:tag name="KSO_WM_UNIT_USESOURCEFORMAT_APPLY" val="0"/>
</p:tagLst>
</file>

<file path=ppt/tags/tag34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40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SUBTYPE" val="a"/>
  <p:tag name="KSO_WM_UNIT_TEXT_LAYER_COUNT" val="1"/>
  <p:tag name="KSO_WM_UNIT_NOCLEAR" val="0"/>
  <p:tag name="KSO_WM_UNIT_VALUE" val="6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40492957_1*l_h_f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简明扼要地阐述您的观点。根据需要可酌情增减文字，以便观者准确地理解您传达的思想。单击此处添加文本具体内容"/>
  <p:tag name="KSO_WM_UNIT_USESOURCEFORMAT_APPLY" val="0"/>
</p:tagLst>
</file>

<file path=ppt/tags/tag341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40492957_1*l_h_a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VALUE" val="9"/>
  <p:tag name="KSO_WM_UNIT_FILL_TYPE" val="3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6,&quot;pos&quot;:0.20000000298023224,&quot;transparency&quot;:0.05000000074505806},{&quot;brightness&quot;:0.4000000059604645,&quot;colorType&quot;:1,&quot;foreColorIndex&quot;:6,&quot;pos&quot;:1,&quot;transparency&quot;:0}],&quot;type&quot;:3},&quot;glow&quot;:{&quot;colorType&quot;:0},&quot;line&quot;:{&quot;type&quot;:0},&quot;shadow&quot;:{&quot;brightness&quot;:-0.25,&quot;colorType&quot;:1,&quot;foreColorIndex&quot;:6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项标题"/>
  <p:tag name="KSO_WM_UNIT_SHADOW_SCHEMECOLOR_INDEX" val="6"/>
  <p:tag name="KSO_WM_UNIT_USESOURCEFORMAT_APPLY" val="0"/>
</p:tagLst>
</file>

<file path=ppt/tags/tag342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40492957_1*l_h_i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6,&quot;transparency&quot;:0.670000016689300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43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70*7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2_1"/>
  <p:tag name="KSO_WM_UNIT_ID" val="diagram40492957_1*l_h_x*1_2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44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40492957_1*l_h_i*1_4_2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8,&quot;pos&quot;:0,&quot;transparency&quot;:0},{&quot;brightness&quot;:0.4000000059604645,&quot;colorType&quot;:1,&quot;foreColorIndex&quot;:8,&quot;pos&quot;:1,&quot;transparency&quot;:0.27000001072883606}],&quot;type&quot;:3},&quot;glow&quot;:{&quot;colorType&quot;:0},&quot;line&quot;:{&quot;type&quot;:0},&quot;shadow&quot;:{&quot;brightness&quot;:-0.25,&quot;colorType&quot;:1,&quot;foreColorIndex&quot;:8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SHADOW_SCHEMECOLOR_INDEX" val="8"/>
  <p:tag name="KSO_WM_UNIT_TEXT_FILL_FORE_SCHEMECOLOR_INDEX" val="2"/>
  <p:tag name="KSO_WM_UNIT_TEXT_FILL_TYPE" val="1"/>
  <p:tag name="KSO_WM_UNIT_USESOURCEFORMAT_APPLY" val="0"/>
</p:tagLst>
</file>

<file path=ppt/tags/tag345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SUBTYPE" val="a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40492957_1*l_h_f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简明扼要地阐述您的观点。根据需要可酌情增减文字，以便观者准确地理解您传达的思想。单击此处添加文本具体内容"/>
  <p:tag name="KSO_WM_UNIT_USESOURCEFORMAT_APPLY" val="0"/>
</p:tagLst>
</file>

<file path=ppt/tags/tag346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diagram40492957_1*l_h_a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FILL_TYPE" val="3"/>
  <p:tag name="KSO_WM_UNIT_TEXT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gradient&quot;:[{&quot;brightness&quot;:0,&quot;colorType&quot;:1,&quot;foreColorIndex&quot;:8,&quot;pos&quot;:0.20000000298023224,&quot;transparency&quot;:0},{&quot;brightness&quot;:0.4000000059604645,&quot;colorType&quot;:1,&quot;foreColorIndex&quot;:8,&quot;pos&quot;:1,&quot;transparency&quot;:0}],&quot;type&quot;:3},&quot;glow&quot;:{&quot;colorType&quot;:0},&quot;line&quot;:{&quot;type&quot;:0},&quot;shadow&quot;:{&quot;brightness&quot;:-0.25,&quot;colorType&quot;:1,&quot;foreColorIndex&quot;:8,&quot;transparency&quot;:0.899999976158142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标题"/>
  <p:tag name="KSO_WM_UNIT_SHADOW_SCHEMECOLOR_INDEX" val="8"/>
  <p:tag name="KSO_WM_UNIT_USESOURCEFORMAT_APPLY" val="0"/>
</p:tagLst>
</file>

<file path=ppt/tags/tag347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TEXT_LAYER_COUNT" val="1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40492957_1*l_h_i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UNIT_TEXT_FILL_FORE_SCHEMECOLOR_INDEX" val="1"/>
  <p:tag name="KSO_WM_UNIT_TEXT_FILL_TYPE" val="1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8,&quot;transparency&quot;:0.670000016689300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48.xml><?xml version="1.0" encoding="utf-8"?>
<p:tagLst xmlns:p="http://schemas.openxmlformats.org/presentationml/2006/main">
  <p:tag name="KSO_WM_DIAGRAM_VERSION" val="3"/>
  <p:tag name="KSO_WM_DIAGRAM_COLOR_TRICK" val="4"/>
  <p:tag name="KSO_WM_DIAGRAM_COLOR_TEXT_CAN_REMOVE" val="n"/>
  <p:tag name="KSO_WM_UNIT_VALUE" val="80*8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4_1"/>
  <p:tag name="KSO_WM_UNIT_ID" val="diagram40492957_1*l_h_x*1_4_1"/>
  <p:tag name="KSO_WM_TEMPLATE_CATEGORY" val="diagram"/>
  <p:tag name="KSO_WM_TEMPLATE_INDEX" val="40492957"/>
  <p:tag name="KSO_WM_UNIT_LAYERLEVEL" val="1_1_1"/>
  <p:tag name="KSO_WM_TAG_VERSION" val="3.0"/>
  <p:tag name="KSO_WM_BEAUTIFY_FLAG" val="#wm#"/>
  <p:tag name="KSO_WM_DIAGRAM_VIRTUALLY_FRAME" val="{&quot;height&quot;:354.6000061035156,&quot;left&quot;:-71.71247421144503,&quot;top&quot;:128.28751663328148,&quot;width&quot;:863.7999877929688}"/>
  <p:tag name="KSO_WM_DIAGRAM_MAX_ITEMCNT" val="4"/>
  <p:tag name="KSO_WM_DIAGRAM_MIN_ITEMCNT" val="4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49.xml><?xml version="1.0" encoding="utf-8"?>
<p:tagLst xmlns:p="http://schemas.openxmlformats.org/presentationml/2006/main"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BEAUTIFY_FLAG" val="#wm#"/>
  <p:tag name="KSO_WM_TEMPLATE_CATEGORY" val="custom"/>
  <p:tag name="KSO_WM_TEMPLATE_INDEX" val="20230313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DIAGRAM_GROUP_CODE" val="l1-1"/>
  <p:tag name="KSO_WM_SLIDE_DIAGTYPE" val="l"/>
  <p:tag name="KSO_WM_SLIDE_LAYOUT_NAME" val="标题和内容"/>
</p:tagLst>
</file>

<file path=ppt/tags/tag35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5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3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352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35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354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35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35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357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35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359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36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6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36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362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3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364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36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3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367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36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369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3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37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37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372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37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374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37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37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377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37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379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38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38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38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382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38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384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38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38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387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38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389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39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39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39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392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39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394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39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  <p:tag name="KSO_WM_UNIT_ID" val="_2*a*1"/>
  <p:tag name="KSO_WM_UNIT_CONTENT_GROUP_TYPE" val="titlestyle"/>
</p:tagLst>
</file>

<file path=ppt/tags/tag396.xml><?xml version="1.0" encoding="utf-8"?>
<p:tagLst xmlns:p="http://schemas.openxmlformats.org/presentationml/2006/main">
  <p:tag name="KSO_WM_UNIT_TYPE" val="j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</p:tagLst>
</file>

<file path=ppt/tags/tag397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39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39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  <p:tag name="KSO_WM_UNIT_ID" val="_2*a*1"/>
  <p:tag name="KSO_WM_UNIT_CONTENT_GROUP_TYPE" val="titlestyle"/>
</p:tagLst>
</file>

<file path=ppt/tags/tag4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0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40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  <p:tag name="KSO_WM_UNIT_ID" val="_2*a*1"/>
  <p:tag name="KSO_WM_UNIT_CONTENT_GROUP_TYPE" val="titlestyle"/>
</p:tagLst>
</file>

<file path=ppt/tags/tag402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403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4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40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406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40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408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40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41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411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41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  <p:tag name="KSO_WM_UNIT_ID" val="_2*a*1"/>
  <p:tag name="KSO_WM_UNIT_CONTENT_GROUP_TYPE" val="titlestyle"/>
</p:tagLst>
</file>

<file path=ppt/tags/tag413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41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415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41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4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418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41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42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0.xml><?xml version="1.0" encoding="utf-8"?>
<p:tagLst xmlns:p="http://schemas.openxmlformats.org/presentationml/2006/main">
  <p:tag name="KSO_WM_UNIT_INDEX" val="1"/>
  <p:tag name="KSO_WM_UNIT_TYPE" val="j"/>
  <p:tag name="KSO_WM_BEAUTIFY_FLAG" val="#wm#"/>
</p:tagLst>
</file>

<file path=ppt/tags/tag42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  <p:tag name="KSO_WM_UNIT_TEXT_LAYER_COUNT" val="1"/>
</p:tagLst>
</file>

<file path=ppt/tags/tag42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40492973"/>
  <p:tag name="KSO_WM_UNIT_LAYERLEVEL" val="1"/>
  <p:tag name="KSO_WM_TAG_VERSION" val="3.0"/>
  <p:tag name="KSO_WM_BEAUTIFY_FLAG" val="#wm#"/>
  <p:tag name="KSO_WM_UNIT_VALUE" val="30"/>
  <p:tag name="KSO_WM_DIAGRAM_GROUP_CODE" val="l1-1"/>
  <p:tag name="KSO_WM_UNIT_TEXT_TYPE" val="1"/>
  <p:tag name="KSO_WM_UNIT_PRESET_TEXT" val="单击此处添加标题"/>
  <p:tag name="KSO_WM_UNIT_TEXT_FILL_FORE_SCHEMECOLOR_INDEX" val="13"/>
  <p:tag name="KSO_WM_UNIT_TEXT_FILL_TYPE" val="1"/>
  <p:tag name="KSO_WM_UNIT_USESOURCEFORMAT_APPLY" val="0"/>
</p:tagLst>
</file>

<file path=ppt/tags/tag423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42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  <p:tag name="KSO_WM_UNIT_ID" val="_2*a*1"/>
  <p:tag name="KSO_WM_UNIT_CONTENT_GROUP_TYPE" val="titlestyle"/>
</p:tagLst>
</file>

<file path=ppt/tags/tag425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42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添加标题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  <p:tag name="KSO_WM_UNIT_ID" val="_2*a*1"/>
  <p:tag name="KSO_WM_UNIT_CONTENT_GROUP_TYPE" val="titlestyle"/>
</p:tagLst>
</file>

<file path=ppt/tags/tag427.xml><?xml version="1.0" encoding="utf-8"?>
<p:tagLst xmlns:p="http://schemas.openxmlformats.org/presentationml/2006/main">
  <p:tag name="KSO_WM_BEAUTIFY_FLAG" val="#wm#"/>
  <p:tag name="KSO_WM_TEMPLATE_CATEGORY" val="custom"/>
  <p:tag name="KSO_WM_TEMPLATE_INDEX" val="20230313"/>
  <p:tag name="KSO_WM_SLIDE_TYPE" val="text"/>
  <p:tag name="KSO_WM_SLIDE_ID" val="custom20230313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43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标题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44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</p:tagLst>
</file>

<file path=ppt/tags/tag45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标题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46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</p:tagLst>
</file>

<file path=ppt/tags/tag47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8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9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5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52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3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4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5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6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7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8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408"/>
</p:tagLst>
</file>

<file path=ppt/tags/tag59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0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1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2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41"/>
</p:tagLst>
</file>

<file path=ppt/tags/tag63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4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5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67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8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9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编辑母版标题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</p:tagLst>
</file>

<file path=ppt/tags/tag70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1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2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编辑母版标题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9"/>
</p:tagLst>
</file>

<file path=ppt/tags/tag74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6"/>
</p:tagLst>
</file>

<file path=ppt/tags/tag75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7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8"/>
</p:tagLst>
</file>

<file path=ppt/tags/tag79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54"/>
</p:tagLst>
</file>

<file path=ppt/tags/tag80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8616"/>
</p:tagLst>
</file>

<file path=ppt/tags/tag8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TEMPLATE_CATEGORY" val="custom"/>
  <p:tag name="KSO_WM_TEMPLATE_INDEX" val="20238616"/>
</p:tagLst>
</file>

<file path=ppt/tags/tag83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4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6.xml><?xml version="1.0" encoding="utf-8"?>
<p:tagLst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8616"/>
  <p:tag name="KSO_WM_TEMPLATE_CATEGORY" val="custom"/>
  <p:tag name="KSO_WM_TEMPLATE_MASTER_TYPE" val="0"/>
</p:tagLst>
</file>

<file path=ppt/tags/tag87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8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9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0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2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编辑母版标题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</p:tagLst>
</file>

<file path=ppt/tags/tag94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54"/>
</p:tagLst>
</file>

<file path=ppt/tags/tag9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8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9"/>
</p:tagLst>
</file>

<file path=ppt/tags/tag9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简约风灰黑色通用职场办公">
  <a:themeElements>
    <a:clrScheme name="简约灰黑">
      <a:dk1>
        <a:srgbClr val="000000"/>
      </a:dk1>
      <a:lt1>
        <a:srgbClr val="FFFFFF"/>
      </a:lt1>
      <a:dk2>
        <a:srgbClr val="0A0A0A"/>
      </a:dk2>
      <a:lt2>
        <a:srgbClr val="F8F8F8"/>
      </a:lt2>
      <a:accent1>
        <a:srgbClr val="A59FAD"/>
      </a:accent1>
      <a:accent2>
        <a:srgbClr val="787BA2"/>
      </a:accent2>
      <a:accent3>
        <a:srgbClr val="BFADC8"/>
      </a:accent3>
      <a:accent4>
        <a:srgbClr val="A0927A"/>
      </a:accent4>
      <a:accent5>
        <a:srgbClr val="A68E74"/>
      </a:accent5>
      <a:accent6>
        <a:srgbClr val="A5A377"/>
      </a:accent6>
      <a:hlink>
        <a:srgbClr val="5F5F5F"/>
      </a:hlink>
      <a:folHlink>
        <a:srgbClr val="919191"/>
      </a:folHlink>
    </a:clrScheme>
    <a:fontScheme name="主题字体">
      <a:majorFont>
        <a:latin typeface="Arial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简约风灰黑色通用职场办公">
  <a:themeElements>
    <a:clrScheme name="">
      <a:dk1>
        <a:srgbClr val="000000"/>
      </a:dk1>
      <a:lt1>
        <a:srgbClr val="FFFFFF"/>
      </a:lt1>
      <a:dk2>
        <a:srgbClr val="0A0A0A"/>
      </a:dk2>
      <a:lt2>
        <a:srgbClr val="F8F8F8"/>
      </a:lt2>
      <a:accent1>
        <a:srgbClr val="A59FAD"/>
      </a:accent1>
      <a:accent2>
        <a:srgbClr val="787BA2"/>
      </a:accent2>
      <a:accent3>
        <a:srgbClr val="BFADC8"/>
      </a:accent3>
      <a:accent4>
        <a:srgbClr val="A0927A"/>
      </a:accent4>
      <a:accent5>
        <a:srgbClr val="A68E74"/>
      </a:accent5>
      <a:accent6>
        <a:srgbClr val="A5A377"/>
      </a:accent6>
      <a:hlink>
        <a:srgbClr val="5F5F5F"/>
      </a:hlink>
      <a:folHlink>
        <a:srgbClr val="919191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自定义 103">
      <a:dk1>
        <a:srgbClr val="000000"/>
      </a:dk1>
      <a:lt1>
        <a:srgbClr val="FFFFFF"/>
      </a:lt1>
      <a:dk2>
        <a:srgbClr val="690D4D"/>
      </a:dk2>
      <a:lt2>
        <a:srgbClr val="FEF8FC"/>
      </a:lt2>
      <a:accent1>
        <a:srgbClr val="F187CD"/>
      </a:accent1>
      <a:accent2>
        <a:srgbClr val="DC95D4"/>
      </a:accent2>
      <a:accent3>
        <a:srgbClr val="C7A3DB"/>
      </a:accent3>
      <a:accent4>
        <a:srgbClr val="B1B1E3"/>
      </a:accent4>
      <a:accent5>
        <a:srgbClr val="9CBFEA"/>
      </a:accent5>
      <a:accent6>
        <a:srgbClr val="87CDF1"/>
      </a:accent6>
      <a:hlink>
        <a:srgbClr val="0563C1"/>
      </a:hlink>
      <a:folHlink>
        <a:srgbClr val="954F72"/>
      </a:folHlink>
    </a:clrScheme>
    <a:fontScheme name="自定义 95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862</Words>
  <Application>WPS 演示</Application>
  <PresentationFormat/>
  <Paragraphs>162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24</vt:i4>
      </vt:variant>
    </vt:vector>
  </HeadingPairs>
  <TitlesOfParts>
    <vt:vector size="38" baseType="lpstr">
      <vt:lpstr>Arial</vt:lpstr>
      <vt:lpstr>宋体</vt:lpstr>
      <vt:lpstr>Wingdings</vt:lpstr>
      <vt:lpstr>MiSans</vt:lpstr>
      <vt:lpstr>Wingdings</vt:lpstr>
      <vt:lpstr>MiSans Normal</vt:lpstr>
      <vt:lpstr>MiSans Heavy</vt:lpstr>
      <vt:lpstr>微软雅黑</vt:lpstr>
      <vt:lpstr>Arial Unicode MS</vt:lpstr>
      <vt:lpstr>Calibri</vt:lpstr>
      <vt:lpstr>默认设计模板</vt:lpstr>
      <vt:lpstr>简约风灰黑色通用职场办公</vt:lpstr>
      <vt:lpstr>1_简约风灰黑色通用职场办公</vt:lpstr>
      <vt:lpstr>Office 主题</vt:lpstr>
      <vt:lpstr>研究进度汇报</vt:lpstr>
      <vt:lpstr>论文数据处理</vt:lpstr>
      <vt:lpstr>供给因子</vt:lpstr>
      <vt:lpstr>需求因子</vt:lpstr>
      <vt:lpstr>其他因子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下一步：数据标准化处理</vt:lpstr>
      <vt:lpstr>下一步：权重赋值（结合熵权法和层次分析法）</vt:lpstr>
      <vt:lpstr>下一步：供需水平量化计算</vt:lpstr>
      <vt:lpstr>PowerPoint 演示文稿</vt:lpstr>
      <vt:lpstr>PowerPoint 演示文稿</vt:lpstr>
      <vt:lpstr>下一步：耦合协调模型分析</vt:lpstr>
      <vt:lpstr>PowerPoint 演示文稿</vt:lpstr>
      <vt:lpstr>PowerPoint 演示文稿</vt:lpstr>
      <vt:lpstr>下一步：空间自相关分析</vt:lpstr>
      <vt:lpstr>下一步：空间自相关分析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徐灏钰</dc:creator>
  <cp:lastModifiedBy></cp:lastModifiedBy>
  <cp:revision>56</cp:revision>
  <dcterms:created xsi:type="dcterms:W3CDTF">2025-07-23T00:59:00Z</dcterms:created>
  <dcterms:modified xsi:type="dcterms:W3CDTF">2025-11-11T12:19:01Z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F03F33A8E588428AB41147894B8B1B4C_13</vt:lpwstr>
  </property>
</Properties>
</file>